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8"/>
  </p:notesMasterIdLst>
  <p:sldIdLst>
    <p:sldId id="256" r:id="rId5"/>
    <p:sldId id="257" r:id="rId6"/>
    <p:sldId id="259" r:id="rId7"/>
    <p:sldId id="260" r:id="rId8"/>
    <p:sldId id="264" r:id="rId9"/>
    <p:sldId id="268" r:id="rId10"/>
    <p:sldId id="265" r:id="rId11"/>
    <p:sldId id="266" r:id="rId12"/>
    <p:sldId id="267" r:id="rId13"/>
    <p:sldId id="269" r:id="rId14"/>
    <p:sldId id="271" r:id="rId15"/>
    <p:sldId id="270" r:id="rId16"/>
    <p:sldId id="272" r:id="rId17"/>
    <p:sldId id="276" r:id="rId18"/>
    <p:sldId id="274" r:id="rId19"/>
    <p:sldId id="273" r:id="rId20"/>
    <p:sldId id="275" r:id="rId21"/>
    <p:sldId id="277" r:id="rId22"/>
    <p:sldId id="278" r:id="rId23"/>
    <p:sldId id="279" r:id="rId24"/>
    <p:sldId id="261" r:id="rId25"/>
    <p:sldId id="280" r:id="rId26"/>
    <p:sldId id="281" r:id="rId27"/>
    <p:sldId id="282" r:id="rId28"/>
    <p:sldId id="284" r:id="rId29"/>
    <p:sldId id="285" r:id="rId30"/>
    <p:sldId id="286" r:id="rId31"/>
    <p:sldId id="287" r:id="rId32"/>
    <p:sldId id="288" r:id="rId33"/>
    <p:sldId id="289" r:id="rId34"/>
    <p:sldId id="290" r:id="rId35"/>
    <p:sldId id="291" r:id="rId36"/>
    <p:sldId id="292" r:id="rId37"/>
    <p:sldId id="283"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25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0613"/>
    <a:srgbClr val="576BE3"/>
    <a:srgbClr val="9AA6F1"/>
    <a:srgbClr val="FFFFFF"/>
    <a:srgbClr val="7889ED"/>
    <a:srgbClr val="9E71AC"/>
    <a:srgbClr val="84468D"/>
    <a:srgbClr val="6A1F7A"/>
    <a:srgbClr val="E5E8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528A68-B950-4CA2-B06B-FD491A8271B7}" v="125" dt="2020-05-11T04:36:03.2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6395"/>
  </p:normalViewPr>
  <p:slideViewPr>
    <p:cSldViewPr snapToGrid="0">
      <p:cViewPr varScale="1">
        <p:scale>
          <a:sx n="110" d="100"/>
          <a:sy n="110" d="100"/>
        </p:scale>
        <p:origin x="1216"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h Trần" userId="af3073328ff57e66" providerId="LiveId" clId="{DE528A68-B950-4CA2-B06B-FD491A8271B7}"/>
    <pc:docChg chg="custSel addSld delSld modSld">
      <pc:chgData name="Minh Trần" userId="af3073328ff57e66" providerId="LiveId" clId="{DE528A68-B950-4CA2-B06B-FD491A8271B7}" dt="2020-05-11T04:37:21.735" v="178" actId="122"/>
      <pc:docMkLst>
        <pc:docMk/>
      </pc:docMkLst>
      <pc:sldChg chg="modSp mod">
        <pc:chgData name="Minh Trần" userId="af3073328ff57e66" providerId="LiveId" clId="{DE528A68-B950-4CA2-B06B-FD491A8271B7}" dt="2020-05-11T04:18:42.476" v="11" actId="20577"/>
        <pc:sldMkLst>
          <pc:docMk/>
          <pc:sldMk cId="3036642579" sldId="256"/>
        </pc:sldMkLst>
        <pc:spChg chg="mod">
          <ac:chgData name="Minh Trần" userId="af3073328ff57e66" providerId="LiveId" clId="{DE528A68-B950-4CA2-B06B-FD491A8271B7}" dt="2020-05-11T04:18:42.476" v="11" actId="20577"/>
          <ac:spMkLst>
            <pc:docMk/>
            <pc:sldMk cId="3036642579" sldId="256"/>
            <ac:spMk id="21" creationId="{91993B80-E3E2-194E-8E99-CFE9FA11A4D1}"/>
          </ac:spMkLst>
        </pc:spChg>
      </pc:sldChg>
      <pc:sldChg chg="modSp mod modAnim">
        <pc:chgData name="Minh Trần" userId="af3073328ff57e66" providerId="LiveId" clId="{DE528A68-B950-4CA2-B06B-FD491A8271B7}" dt="2020-05-11T04:36:03.239" v="137" actId="20577"/>
        <pc:sldMkLst>
          <pc:docMk/>
          <pc:sldMk cId="2744381724" sldId="257"/>
        </pc:sldMkLst>
        <pc:spChg chg="mod">
          <ac:chgData name="Minh Trần" userId="af3073328ff57e66" providerId="LiveId" clId="{DE528A68-B950-4CA2-B06B-FD491A8271B7}" dt="2020-05-11T04:36:03.239" v="137" actId="20577"/>
          <ac:spMkLst>
            <pc:docMk/>
            <pc:sldMk cId="2744381724" sldId="257"/>
            <ac:spMk id="11" creationId="{20BA3CA6-0BEB-45F3-B126-B916F3B44A99}"/>
          </ac:spMkLst>
        </pc:spChg>
      </pc:sldChg>
      <pc:sldChg chg="modSp mod">
        <pc:chgData name="Minh Trần" userId="af3073328ff57e66" providerId="LiveId" clId="{DE528A68-B950-4CA2-B06B-FD491A8271B7}" dt="2020-05-11T04:37:21.735" v="178" actId="122"/>
        <pc:sldMkLst>
          <pc:docMk/>
          <pc:sldMk cId="493975555" sldId="258"/>
        </pc:sldMkLst>
        <pc:spChg chg="mod">
          <ac:chgData name="Minh Trần" userId="af3073328ff57e66" providerId="LiveId" clId="{DE528A68-B950-4CA2-B06B-FD491A8271B7}" dt="2020-05-11T04:37:21.735" v="178" actId="122"/>
          <ac:spMkLst>
            <pc:docMk/>
            <pc:sldMk cId="493975555" sldId="258"/>
            <ac:spMk id="5" creationId="{9F5C7353-BE55-4DB2-969A-2759C44D0785}"/>
          </ac:spMkLst>
        </pc:spChg>
      </pc:sldChg>
      <pc:sldChg chg="new del">
        <pc:chgData name="Minh Trần" userId="af3073328ff57e66" providerId="LiveId" clId="{DE528A68-B950-4CA2-B06B-FD491A8271B7}" dt="2020-05-11T04:36:52.577" v="176" actId="47"/>
        <pc:sldMkLst>
          <pc:docMk/>
          <pc:sldMk cId="3253607429" sldId="31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AE1E7-346C-4A4E-8167-247A92DBB887}" type="datetimeFigureOut">
              <a:rPr lang="en-US" smtClean="0"/>
              <a:t>5/18/22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3E675E-B2DC-5A4F-8404-003BB8384781}" type="slidenum">
              <a:rPr lang="en-US" smtClean="0"/>
              <a:t>‹#›</a:t>
            </a:fld>
            <a:endParaRPr lang="en-US"/>
          </a:p>
        </p:txBody>
      </p:sp>
    </p:spTree>
    <p:extLst>
      <p:ext uri="{BB962C8B-B14F-4D97-AF65-F5344CB8AC3E}">
        <p14:creationId xmlns:p14="http://schemas.microsoft.com/office/powerpoint/2010/main" val="554815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nodejs.org/dist/latest/docs/api/path.htm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eveloper.mozilla.org/en-US/docs/Web/HTTP/COR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3E675E-B2DC-5A4F-8404-003BB8384781}" type="slidenum">
              <a:rPr lang="en-US" smtClean="0"/>
              <a:t>1</a:t>
            </a:fld>
            <a:endParaRPr lang="en-US"/>
          </a:p>
        </p:txBody>
      </p:sp>
    </p:spTree>
    <p:extLst>
      <p:ext uri="{BB962C8B-B14F-4D97-AF65-F5344CB8AC3E}">
        <p14:creationId xmlns:p14="http://schemas.microsoft.com/office/powerpoint/2010/main" val="25650546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line </a:t>
            </a:r>
            <a:r>
              <a:rPr lang="en-US" dirty="0" err="1"/>
              <a:t>pagehit</a:t>
            </a:r>
            <a:r>
              <a:rPr lang="en-US" dirty="0"/>
              <a:t> = new (require('./lib/</a:t>
            </a:r>
            <a:r>
              <a:rPr lang="en-US" dirty="0" err="1"/>
              <a:t>pagehit</a:t>
            </a:r>
            <a:r>
              <a:rPr lang="en-US" dirty="0"/>
              <a:t>'))()</a:t>
            </a:r>
            <a:r>
              <a:rPr lang="en-US" sz="1200" b="0" i="0" kern="1200" dirty="0">
                <a:solidFill>
                  <a:schemeClr val="tx1"/>
                </a:solidFill>
                <a:effectLst/>
                <a:latin typeface="+mn-lt"/>
                <a:ea typeface="+mn-ea"/>
                <a:cs typeface="+mn-cs"/>
              </a:rPr>
              <a:t> initializes an object from the </a:t>
            </a:r>
            <a:r>
              <a:rPr lang="en-US" dirty="0"/>
              <a:t>lib/pagehit.js</a:t>
            </a:r>
            <a:r>
              <a:rPr lang="en-US" sz="1200" b="0" i="0" kern="1200" dirty="0">
                <a:solidFill>
                  <a:schemeClr val="tx1"/>
                </a:solidFill>
                <a:effectLst/>
                <a:latin typeface="+mn-lt"/>
                <a:ea typeface="+mn-ea"/>
                <a:cs typeface="+mn-cs"/>
              </a:rPr>
              <a:t> class, so the </a:t>
            </a:r>
            <a:r>
              <a:rPr lang="en-US" dirty="0"/>
              <a:t>count()</a:t>
            </a:r>
            <a:r>
              <a:rPr lang="en-US" sz="1200" b="0" i="0" kern="1200" dirty="0">
                <a:solidFill>
                  <a:schemeClr val="tx1"/>
                </a:solidFill>
                <a:effectLst/>
                <a:latin typeface="+mn-lt"/>
                <a:ea typeface="+mn-ea"/>
                <a:cs typeface="+mn-cs"/>
              </a:rPr>
              <a:t> method can be called in the server function.</a:t>
            </a:r>
          </a:p>
          <a:p>
            <a:r>
              <a:rPr lang="en-US" sz="1200" b="0" i="0" kern="1200" dirty="0">
                <a:solidFill>
                  <a:schemeClr val="tx1"/>
                </a:solidFill>
                <a:effectLst/>
                <a:latin typeface="+mn-lt"/>
                <a:ea typeface="+mn-ea"/>
                <a:cs typeface="+mn-cs"/>
              </a:rPr>
              <a:t>The </a:t>
            </a:r>
            <a:r>
              <a:rPr lang="en-US" dirty="0"/>
              <a:t>switch()</a:t>
            </a:r>
            <a:r>
              <a:rPr lang="en-US" sz="1200" b="0" i="0" kern="1200" dirty="0">
                <a:solidFill>
                  <a:schemeClr val="tx1"/>
                </a:solidFill>
                <a:effectLst/>
                <a:latin typeface="+mn-lt"/>
                <a:ea typeface="+mn-ea"/>
                <a:cs typeface="+mn-cs"/>
              </a:rPr>
              <a:t> statement handles routing. In this case, only requests to </a:t>
            </a:r>
            <a:r>
              <a:rPr lang="en-US" dirty="0"/>
              <a:t>/counter.js</a:t>
            </a:r>
            <a:r>
              <a:rPr lang="en-US" sz="1200" b="0" i="0" kern="1200" dirty="0">
                <a:solidFill>
                  <a:schemeClr val="tx1"/>
                </a:solidFill>
                <a:effectLst/>
                <a:latin typeface="+mn-lt"/>
                <a:ea typeface="+mn-ea"/>
                <a:cs typeface="+mn-cs"/>
              </a:rPr>
              <a:t> are valid; a JavaScript </a:t>
            </a:r>
            <a:r>
              <a:rPr lang="en-US" dirty="0" err="1"/>
              <a:t>document.write</a:t>
            </a:r>
            <a:r>
              <a:rPr lang="en-US" dirty="0"/>
              <a:t>()</a:t>
            </a:r>
            <a:r>
              <a:rPr lang="en-US" sz="1200" b="0" i="0" kern="1200" dirty="0">
                <a:solidFill>
                  <a:schemeClr val="tx1"/>
                </a:solidFill>
                <a:effectLst/>
                <a:latin typeface="+mn-lt"/>
                <a:ea typeface="+mn-ea"/>
                <a:cs typeface="+mn-cs"/>
              </a:rPr>
              <a:t> statement is returned, which outputs the value of </a:t>
            </a:r>
            <a:r>
              <a:rPr lang="en-US" dirty="0"/>
              <a:t>count</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33</a:t>
            </a:fld>
            <a:endParaRPr lang="en-US"/>
          </a:p>
        </p:txBody>
      </p:sp>
    </p:spTree>
    <p:extLst>
      <p:ext uri="{BB962C8B-B14F-4D97-AF65-F5344CB8AC3E}">
        <p14:creationId xmlns:p14="http://schemas.microsoft.com/office/powerpoint/2010/main" val="225438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0" i="0" u="none" strike="noStrike" kern="1200" dirty="0">
                <a:solidFill>
                  <a:schemeClr val="tx1"/>
                </a:solidFill>
                <a:effectLst/>
                <a:latin typeface="+mn-lt"/>
                <a:ea typeface="+mn-ea"/>
                <a:cs typeface="+mn-cs"/>
                <a:hlinkClick r:id="rId3"/>
              </a:rPr>
              <a:t>path module</a:t>
            </a:r>
            <a:r>
              <a:rPr lang="en-US" sz="1200" b="0" i="0" kern="1200" dirty="0">
                <a:solidFill>
                  <a:schemeClr val="tx1"/>
                </a:solidFill>
                <a:effectLst/>
                <a:latin typeface="+mn-lt"/>
                <a:ea typeface="+mn-ea"/>
                <a:cs typeface="+mn-cs"/>
              </a:rPr>
              <a:t> provides useful cross-platform file path-parsing functions. In this case, it’s used to obtain the absolute name of a directory for saving data (</a:t>
            </a:r>
            <a:r>
              <a:rPr lang="en-US" dirty="0"/>
              <a:t>data</a:t>
            </a:r>
            <a:r>
              <a:rPr lang="en-US" sz="1200" b="0" i="0" kern="1200" dirty="0">
                <a:solidFill>
                  <a:schemeClr val="tx1"/>
                </a:solidFill>
                <a:effectLst/>
                <a:latin typeface="+mn-lt"/>
                <a:ea typeface="+mn-ea"/>
                <a:cs typeface="+mn-cs"/>
              </a:rPr>
              <a:t> in the project’s folder).</a:t>
            </a: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47</a:t>
            </a:fld>
            <a:endParaRPr lang="en-US"/>
          </a:p>
        </p:txBody>
      </p:sp>
    </p:spTree>
    <p:extLst>
      <p:ext uri="{BB962C8B-B14F-4D97-AF65-F5344CB8AC3E}">
        <p14:creationId xmlns:p14="http://schemas.microsoft.com/office/powerpoint/2010/main" val="2351106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48</a:t>
            </a:fld>
            <a:endParaRPr lang="en-US"/>
          </a:p>
        </p:txBody>
      </p:sp>
    </p:spTree>
    <p:extLst>
      <p:ext uri="{BB962C8B-B14F-4D97-AF65-F5344CB8AC3E}">
        <p14:creationId xmlns:p14="http://schemas.microsoft.com/office/powerpoint/2010/main" val="1293901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this.save.bind</a:t>
            </a:r>
            <a:r>
              <a:rPr lang="en-US" dirty="0"/>
              <a:t>(this) </a:t>
            </a:r>
            <a:r>
              <a:rPr lang="en-US" dirty="0">
                <a:sym typeface="Wingdings" panose="05000000000000000000" pitchFamily="2" charset="2"/>
              </a:rPr>
              <a:t> </a:t>
            </a:r>
            <a:r>
              <a:rPr lang="en-US" dirty="0" err="1">
                <a:sym typeface="Wingdings" panose="05000000000000000000" pitchFamily="2" charset="2"/>
              </a:rPr>
              <a:t>this.save</a:t>
            </a:r>
            <a:r>
              <a:rPr lang="en-US" dirty="0">
                <a:sym typeface="Wingdings" panose="05000000000000000000" pitchFamily="2" charset="2"/>
              </a:rPr>
              <a:t>() </a:t>
            </a:r>
            <a:r>
              <a:rPr lang="en-US" dirty="0"/>
              <a:t>will be called after `</a:t>
            </a:r>
            <a:r>
              <a:rPr lang="en-US" dirty="0" err="1"/>
              <a:t>saveFrequency</a:t>
            </a:r>
            <a:r>
              <a:rPr lang="en-US" dirty="0"/>
              <a:t>` time.</a:t>
            </a:r>
          </a:p>
        </p:txBody>
      </p:sp>
      <p:sp>
        <p:nvSpPr>
          <p:cNvPr id="4" name="Slide Number Placeholder 3"/>
          <p:cNvSpPr>
            <a:spLocks noGrp="1"/>
          </p:cNvSpPr>
          <p:nvPr>
            <p:ph type="sldNum" sz="quarter" idx="5"/>
          </p:nvPr>
        </p:nvSpPr>
        <p:spPr/>
        <p:txBody>
          <a:bodyPr/>
          <a:lstStyle/>
          <a:p>
            <a:fld id="{953E675E-B2DC-5A4F-8404-003BB8384781}" type="slidenum">
              <a:rPr lang="en-US" smtClean="0"/>
              <a:t>49</a:t>
            </a:fld>
            <a:endParaRPr lang="en-US"/>
          </a:p>
        </p:txBody>
      </p:sp>
    </p:spTree>
    <p:extLst>
      <p:ext uri="{BB962C8B-B14F-4D97-AF65-F5344CB8AC3E}">
        <p14:creationId xmlns:p14="http://schemas.microsoft.com/office/powerpoint/2010/main" val="2301127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this.save.bind</a:t>
            </a:r>
            <a:r>
              <a:rPr lang="en-US" dirty="0"/>
              <a:t>(this) </a:t>
            </a:r>
            <a:r>
              <a:rPr lang="en-US" dirty="0">
                <a:sym typeface="Wingdings" panose="05000000000000000000" pitchFamily="2" charset="2"/>
              </a:rPr>
              <a:t> </a:t>
            </a:r>
            <a:r>
              <a:rPr lang="en-US" dirty="0" err="1">
                <a:sym typeface="Wingdings" panose="05000000000000000000" pitchFamily="2" charset="2"/>
              </a:rPr>
              <a:t>this.save</a:t>
            </a:r>
            <a:r>
              <a:rPr lang="en-US" dirty="0">
                <a:sym typeface="Wingdings" panose="05000000000000000000" pitchFamily="2" charset="2"/>
              </a:rPr>
              <a:t>() </a:t>
            </a:r>
            <a:r>
              <a:rPr lang="en-US" dirty="0"/>
              <a:t>will be called after `</a:t>
            </a:r>
            <a:r>
              <a:rPr lang="en-US" dirty="0" err="1"/>
              <a:t>saveFrequency</a:t>
            </a:r>
            <a:r>
              <a:rPr lang="en-US" dirty="0"/>
              <a:t>` time.</a:t>
            </a:r>
          </a:p>
        </p:txBody>
      </p:sp>
      <p:sp>
        <p:nvSpPr>
          <p:cNvPr id="4" name="Slide Number Placeholder 3"/>
          <p:cNvSpPr>
            <a:spLocks noGrp="1"/>
          </p:cNvSpPr>
          <p:nvPr>
            <p:ph type="sldNum" sz="quarter" idx="5"/>
          </p:nvPr>
        </p:nvSpPr>
        <p:spPr/>
        <p:txBody>
          <a:bodyPr/>
          <a:lstStyle/>
          <a:p>
            <a:fld id="{953E675E-B2DC-5A4F-8404-003BB8384781}" type="slidenum">
              <a:rPr lang="en-US" smtClean="0"/>
              <a:t>50</a:t>
            </a:fld>
            <a:endParaRPr lang="en-US"/>
          </a:p>
        </p:txBody>
      </p:sp>
    </p:spTree>
    <p:extLst>
      <p:ext uri="{BB962C8B-B14F-4D97-AF65-F5344CB8AC3E}">
        <p14:creationId xmlns:p14="http://schemas.microsoft.com/office/powerpoint/2010/main" val="1702259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very simplistic terms, when you connect to a traditional server, such as Apache, it will spawn a new thread to handle the request</a:t>
            </a:r>
          </a:p>
          <a:p>
            <a:r>
              <a:rPr lang="en-US" sz="1200" b="0" i="0" kern="1200" dirty="0">
                <a:solidFill>
                  <a:schemeClr val="tx1"/>
                </a:solidFill>
                <a:effectLst/>
                <a:latin typeface="+mn-lt"/>
                <a:ea typeface="+mn-ea"/>
                <a:cs typeface="+mn-cs"/>
              </a:rPr>
              <a:t> the server has to wait for the database lookup to complete before it can move on to processing the result</a:t>
            </a:r>
          </a:p>
          <a:p>
            <a:r>
              <a:rPr lang="en-US" sz="1200" b="0" i="0" kern="1200" dirty="0">
                <a:solidFill>
                  <a:schemeClr val="tx1"/>
                </a:solidFill>
                <a:effectLst/>
                <a:latin typeface="+mn-lt"/>
                <a:ea typeface="+mn-ea"/>
                <a:cs typeface="+mn-cs"/>
              </a:rPr>
              <a:t> If new requests come in while this is happening, the server will spawn new threads to deal with them</a:t>
            </a:r>
          </a:p>
          <a:p>
            <a:r>
              <a:rPr lang="en-US" sz="1200" b="0" i="0" kern="1200" dirty="0">
                <a:solidFill>
                  <a:schemeClr val="tx1"/>
                </a:solidFill>
                <a:effectLst/>
                <a:latin typeface="+mn-lt"/>
                <a:ea typeface="+mn-ea"/>
                <a:cs typeface="+mn-cs"/>
              </a:rPr>
              <a:t>The most common way to support more connections is to add more servers.</a:t>
            </a: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13</a:t>
            </a:fld>
            <a:endParaRPr lang="en-US"/>
          </a:p>
        </p:txBody>
      </p:sp>
    </p:spTree>
    <p:extLst>
      <p:ext uri="{BB962C8B-B14F-4D97-AF65-F5344CB8AC3E}">
        <p14:creationId xmlns:p14="http://schemas.microsoft.com/office/powerpoint/2010/main" val="1610425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14</a:t>
            </a:fld>
            <a:endParaRPr lang="en-US"/>
          </a:p>
        </p:txBody>
      </p:sp>
    </p:spTree>
    <p:extLst>
      <p:ext uri="{BB962C8B-B14F-4D97-AF65-F5344CB8AC3E}">
        <p14:creationId xmlns:p14="http://schemas.microsoft.com/office/powerpoint/2010/main" val="3604021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UV_THREADPOOL_SIZE=5 node </a:t>
            </a:r>
            <a:r>
              <a:rPr lang="en-US" dirty="0" err="1"/>
              <a:t>fivethreads.js</a:t>
            </a: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17</a:t>
            </a:fld>
            <a:endParaRPr lang="en-US"/>
          </a:p>
        </p:txBody>
      </p:sp>
    </p:spTree>
    <p:extLst>
      <p:ext uri="{BB962C8B-B14F-4D97-AF65-F5344CB8AC3E}">
        <p14:creationId xmlns:p14="http://schemas.microsoft.com/office/powerpoint/2010/main" val="2445325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exports a function which accepts an HTTP request object as a parameter. If this object has a </a:t>
            </a:r>
            <a:r>
              <a:rPr lang="en-US" sz="1200" b="0" i="0" kern="1200" dirty="0" err="1">
                <a:solidFill>
                  <a:schemeClr val="tx1"/>
                </a:solidFill>
                <a:effectLst/>
                <a:latin typeface="+mn-lt"/>
                <a:ea typeface="+mn-ea"/>
                <a:cs typeface="+mn-cs"/>
              </a:rPr>
              <a:t>referer</a:t>
            </a:r>
            <a:r>
              <a:rPr lang="en-US" sz="1200" b="0" i="0" kern="1200" dirty="0">
                <a:solidFill>
                  <a:schemeClr val="tx1"/>
                </a:solidFill>
                <a:effectLst/>
                <a:latin typeface="+mn-lt"/>
                <a:ea typeface="+mn-ea"/>
                <a:cs typeface="+mn-cs"/>
              </a:rPr>
              <a:t> set, the function will </a:t>
            </a:r>
            <a:r>
              <a:rPr lang="en-US" sz="1200" b="0" i="0" kern="1200" dirty="0" err="1">
                <a:solidFill>
                  <a:schemeClr val="tx1"/>
                </a:solidFill>
                <a:effectLst/>
                <a:latin typeface="+mn-lt"/>
                <a:ea typeface="+mn-ea"/>
                <a:cs typeface="+mn-cs"/>
              </a:rPr>
              <a:t>concatinate</a:t>
            </a:r>
            <a:r>
              <a:rPr lang="en-US" sz="1200" b="0" i="0" kern="1200" dirty="0">
                <a:solidFill>
                  <a:schemeClr val="tx1"/>
                </a:solidFill>
                <a:effectLst/>
                <a:latin typeface="+mn-lt"/>
                <a:ea typeface="+mn-ea"/>
                <a:cs typeface="+mn-cs"/>
              </a:rPr>
              <a:t> its </a:t>
            </a:r>
            <a:r>
              <a:rPr lang="en-US" dirty="0"/>
              <a:t>protocol</a:t>
            </a:r>
            <a:r>
              <a:rPr lang="en-US" sz="1200" b="0" i="0" kern="1200" dirty="0">
                <a:solidFill>
                  <a:schemeClr val="tx1"/>
                </a:solidFill>
                <a:effectLst/>
                <a:latin typeface="+mn-lt"/>
                <a:ea typeface="+mn-ea"/>
                <a:cs typeface="+mn-cs"/>
              </a:rPr>
              <a:t>, </a:t>
            </a:r>
            <a:r>
              <a:rPr lang="en-US" dirty="0"/>
              <a:t>host</a:t>
            </a:r>
            <a:r>
              <a:rPr lang="en-US" sz="1200" b="0" i="0" kern="1200" dirty="0">
                <a:solidFill>
                  <a:schemeClr val="tx1"/>
                </a:solidFill>
                <a:effectLst/>
                <a:latin typeface="+mn-lt"/>
                <a:ea typeface="+mn-ea"/>
                <a:cs typeface="+mn-cs"/>
              </a:rPr>
              <a:t> and </a:t>
            </a:r>
            <a:r>
              <a:rPr lang="en-US" dirty="0"/>
              <a:t>pathname</a:t>
            </a:r>
            <a:r>
              <a:rPr lang="en-US" sz="1200" b="0" i="0" kern="1200" dirty="0">
                <a:solidFill>
                  <a:schemeClr val="tx1"/>
                </a:solidFill>
                <a:effectLst/>
                <a:latin typeface="+mn-lt"/>
                <a:ea typeface="+mn-ea"/>
                <a:cs typeface="+mn-cs"/>
              </a:rPr>
              <a:t> values, then return a 32-character MD5 hash of this string</a:t>
            </a: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28</a:t>
            </a:fld>
            <a:endParaRPr lang="en-US"/>
          </a:p>
        </p:txBody>
      </p:sp>
    </p:spTree>
    <p:extLst>
      <p:ext uri="{BB962C8B-B14F-4D97-AF65-F5344CB8AC3E}">
        <p14:creationId xmlns:p14="http://schemas.microsoft.com/office/powerpoint/2010/main" val="3642295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exports a function which, when passed an object containing an HTTP response object, responds with the appropriate HTTP headers and content</a:t>
            </a:r>
          </a:p>
          <a:p>
            <a:r>
              <a:rPr lang="en-US" sz="1200" b="0" i="0" kern="1200" dirty="0">
                <a:solidFill>
                  <a:schemeClr val="tx1"/>
                </a:solidFill>
                <a:effectLst/>
                <a:latin typeface="+mn-lt"/>
                <a:ea typeface="+mn-ea"/>
                <a:cs typeface="+mn-cs"/>
              </a:rPr>
              <a:t>Note that </a:t>
            </a:r>
            <a:r>
              <a:rPr lang="en-US" dirty="0"/>
              <a:t>Access-Control-Allow-Origin</a:t>
            </a:r>
            <a:r>
              <a:rPr lang="en-US" sz="1200" b="0" i="0"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hlinkClick r:id="rId3"/>
              </a:rPr>
              <a:t>cross-origin resource sharing (CORS)</a:t>
            </a:r>
            <a:r>
              <a:rPr lang="en-US" sz="1200" b="0" i="0" kern="1200" dirty="0">
                <a:solidFill>
                  <a:schemeClr val="tx1"/>
                </a:solidFill>
                <a:effectLst/>
                <a:latin typeface="+mn-lt"/>
                <a:ea typeface="+mn-ea"/>
                <a:cs typeface="+mn-cs"/>
              </a:rPr>
              <a:t> header which allows any page to use the page hit service.</a:t>
            </a: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29</a:t>
            </a:fld>
            <a:endParaRPr lang="en-US"/>
          </a:p>
        </p:txBody>
      </p:sp>
    </p:spTree>
    <p:extLst>
      <p:ext uri="{BB962C8B-B14F-4D97-AF65-F5344CB8AC3E}">
        <p14:creationId xmlns:p14="http://schemas.microsoft.com/office/powerpoint/2010/main" val="3722340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the </a:t>
            </a:r>
            <a:r>
              <a:rPr lang="en-US" dirty="0"/>
              <a:t>count()</a:t>
            </a:r>
            <a:r>
              <a:rPr lang="en-US" sz="1200" b="0" i="0" kern="1200" dirty="0">
                <a:solidFill>
                  <a:schemeClr val="tx1"/>
                </a:solidFill>
                <a:effectLst/>
                <a:latin typeface="+mn-lt"/>
                <a:ea typeface="+mn-ea"/>
                <a:cs typeface="+mn-cs"/>
              </a:rPr>
              <a:t> method is passed an HTTP request object, it generates a hash (using </a:t>
            </a:r>
            <a:r>
              <a:rPr lang="en-US" dirty="0"/>
              <a:t>lib/httpreferrer.js</a:t>
            </a:r>
            <a:r>
              <a:rPr lang="en-US" sz="1200" b="0" i="0" kern="1200" dirty="0">
                <a:solidFill>
                  <a:schemeClr val="tx1"/>
                </a:solidFill>
                <a:effectLst/>
                <a:latin typeface="+mn-lt"/>
                <a:ea typeface="+mn-ea"/>
                <a:cs typeface="+mn-cs"/>
              </a:rPr>
              <a:t> above). This is used to initialize and increment a property of the </a:t>
            </a:r>
            <a:r>
              <a:rPr lang="en-US" dirty="0" err="1"/>
              <a:t>this.counter</a:t>
            </a:r>
            <a:r>
              <a:rPr lang="en-US" sz="1200" b="0" i="0" kern="1200" dirty="0">
                <a:solidFill>
                  <a:schemeClr val="tx1"/>
                </a:solidFill>
                <a:effectLst/>
                <a:latin typeface="+mn-lt"/>
                <a:ea typeface="+mn-ea"/>
                <a:cs typeface="+mn-cs"/>
              </a:rPr>
              <a:t> object which has its total count value returned.</a:t>
            </a: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30</a:t>
            </a:fld>
            <a:endParaRPr lang="en-US"/>
          </a:p>
        </p:txBody>
      </p:sp>
    </p:spTree>
    <p:extLst>
      <p:ext uri="{BB962C8B-B14F-4D97-AF65-F5344CB8AC3E}">
        <p14:creationId xmlns:p14="http://schemas.microsoft.com/office/powerpoint/2010/main" val="3134644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line </a:t>
            </a:r>
            <a:r>
              <a:rPr lang="en-US" dirty="0" err="1"/>
              <a:t>pagehit</a:t>
            </a:r>
            <a:r>
              <a:rPr lang="en-US" dirty="0"/>
              <a:t> = new (require('./lib/</a:t>
            </a:r>
            <a:r>
              <a:rPr lang="en-US" dirty="0" err="1"/>
              <a:t>pagehit</a:t>
            </a:r>
            <a:r>
              <a:rPr lang="en-US" dirty="0"/>
              <a:t>'))()</a:t>
            </a:r>
            <a:r>
              <a:rPr lang="en-US" sz="1200" b="0" i="0" kern="1200" dirty="0">
                <a:solidFill>
                  <a:schemeClr val="tx1"/>
                </a:solidFill>
                <a:effectLst/>
                <a:latin typeface="+mn-lt"/>
                <a:ea typeface="+mn-ea"/>
                <a:cs typeface="+mn-cs"/>
              </a:rPr>
              <a:t> initializes an object from the </a:t>
            </a:r>
            <a:r>
              <a:rPr lang="en-US" dirty="0"/>
              <a:t>lib/pagehit.js</a:t>
            </a:r>
            <a:r>
              <a:rPr lang="en-US" sz="1200" b="0" i="0" kern="1200" dirty="0">
                <a:solidFill>
                  <a:schemeClr val="tx1"/>
                </a:solidFill>
                <a:effectLst/>
                <a:latin typeface="+mn-lt"/>
                <a:ea typeface="+mn-ea"/>
                <a:cs typeface="+mn-cs"/>
              </a:rPr>
              <a:t> class, so the </a:t>
            </a:r>
            <a:r>
              <a:rPr lang="en-US" dirty="0"/>
              <a:t>count()</a:t>
            </a:r>
            <a:r>
              <a:rPr lang="en-US" sz="1200" b="0" i="0" kern="1200" dirty="0">
                <a:solidFill>
                  <a:schemeClr val="tx1"/>
                </a:solidFill>
                <a:effectLst/>
                <a:latin typeface="+mn-lt"/>
                <a:ea typeface="+mn-ea"/>
                <a:cs typeface="+mn-cs"/>
              </a:rPr>
              <a:t> method can be called in the server function.</a:t>
            </a:r>
          </a:p>
          <a:p>
            <a:r>
              <a:rPr lang="en-US" sz="1200" b="0" i="0" kern="1200" dirty="0">
                <a:solidFill>
                  <a:schemeClr val="tx1"/>
                </a:solidFill>
                <a:effectLst/>
                <a:latin typeface="+mn-lt"/>
                <a:ea typeface="+mn-ea"/>
                <a:cs typeface="+mn-cs"/>
              </a:rPr>
              <a:t>The </a:t>
            </a:r>
            <a:r>
              <a:rPr lang="en-US" dirty="0"/>
              <a:t>switch()</a:t>
            </a:r>
            <a:r>
              <a:rPr lang="en-US" sz="1200" b="0" i="0" kern="1200" dirty="0">
                <a:solidFill>
                  <a:schemeClr val="tx1"/>
                </a:solidFill>
                <a:effectLst/>
                <a:latin typeface="+mn-lt"/>
                <a:ea typeface="+mn-ea"/>
                <a:cs typeface="+mn-cs"/>
              </a:rPr>
              <a:t> statement handles routing. In this case, only requests to </a:t>
            </a:r>
            <a:r>
              <a:rPr lang="en-US" dirty="0"/>
              <a:t>/counter.js</a:t>
            </a:r>
            <a:r>
              <a:rPr lang="en-US" sz="1200" b="0" i="0" kern="1200" dirty="0">
                <a:solidFill>
                  <a:schemeClr val="tx1"/>
                </a:solidFill>
                <a:effectLst/>
                <a:latin typeface="+mn-lt"/>
                <a:ea typeface="+mn-ea"/>
                <a:cs typeface="+mn-cs"/>
              </a:rPr>
              <a:t> are valid; a JavaScript </a:t>
            </a:r>
            <a:r>
              <a:rPr lang="en-US" dirty="0" err="1"/>
              <a:t>document.write</a:t>
            </a:r>
            <a:r>
              <a:rPr lang="en-US" dirty="0"/>
              <a:t>()</a:t>
            </a:r>
            <a:r>
              <a:rPr lang="en-US" sz="1200" b="0" i="0" kern="1200" dirty="0">
                <a:solidFill>
                  <a:schemeClr val="tx1"/>
                </a:solidFill>
                <a:effectLst/>
                <a:latin typeface="+mn-lt"/>
                <a:ea typeface="+mn-ea"/>
                <a:cs typeface="+mn-cs"/>
              </a:rPr>
              <a:t> statement is returned, which outputs the value of </a:t>
            </a:r>
            <a:r>
              <a:rPr lang="en-US" dirty="0"/>
              <a:t>count</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31</a:t>
            </a:fld>
            <a:endParaRPr lang="en-US"/>
          </a:p>
        </p:txBody>
      </p:sp>
    </p:spTree>
    <p:extLst>
      <p:ext uri="{BB962C8B-B14F-4D97-AF65-F5344CB8AC3E}">
        <p14:creationId xmlns:p14="http://schemas.microsoft.com/office/powerpoint/2010/main" val="689687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line </a:t>
            </a:r>
            <a:r>
              <a:rPr lang="en-US" dirty="0" err="1"/>
              <a:t>pagehit</a:t>
            </a:r>
            <a:r>
              <a:rPr lang="en-US" dirty="0"/>
              <a:t> = new (require('./lib/</a:t>
            </a:r>
            <a:r>
              <a:rPr lang="en-US" dirty="0" err="1"/>
              <a:t>pagehit</a:t>
            </a:r>
            <a:r>
              <a:rPr lang="en-US" dirty="0"/>
              <a:t>'))()</a:t>
            </a:r>
            <a:r>
              <a:rPr lang="en-US" sz="1200" b="0" i="0" kern="1200" dirty="0">
                <a:solidFill>
                  <a:schemeClr val="tx1"/>
                </a:solidFill>
                <a:effectLst/>
                <a:latin typeface="+mn-lt"/>
                <a:ea typeface="+mn-ea"/>
                <a:cs typeface="+mn-cs"/>
              </a:rPr>
              <a:t> initializes an object from the </a:t>
            </a:r>
            <a:r>
              <a:rPr lang="en-US" dirty="0"/>
              <a:t>lib/pagehit.js</a:t>
            </a:r>
            <a:r>
              <a:rPr lang="en-US" sz="1200" b="0" i="0" kern="1200" dirty="0">
                <a:solidFill>
                  <a:schemeClr val="tx1"/>
                </a:solidFill>
                <a:effectLst/>
                <a:latin typeface="+mn-lt"/>
                <a:ea typeface="+mn-ea"/>
                <a:cs typeface="+mn-cs"/>
              </a:rPr>
              <a:t> class, so the </a:t>
            </a:r>
            <a:r>
              <a:rPr lang="en-US" dirty="0"/>
              <a:t>count()</a:t>
            </a:r>
            <a:r>
              <a:rPr lang="en-US" sz="1200" b="0" i="0" kern="1200" dirty="0">
                <a:solidFill>
                  <a:schemeClr val="tx1"/>
                </a:solidFill>
                <a:effectLst/>
                <a:latin typeface="+mn-lt"/>
                <a:ea typeface="+mn-ea"/>
                <a:cs typeface="+mn-cs"/>
              </a:rPr>
              <a:t> method can be called in the server function.</a:t>
            </a:r>
          </a:p>
          <a:p>
            <a:r>
              <a:rPr lang="en-US" sz="1200" b="0" i="0" kern="1200" dirty="0">
                <a:solidFill>
                  <a:schemeClr val="tx1"/>
                </a:solidFill>
                <a:effectLst/>
                <a:latin typeface="+mn-lt"/>
                <a:ea typeface="+mn-ea"/>
                <a:cs typeface="+mn-cs"/>
              </a:rPr>
              <a:t>The </a:t>
            </a:r>
            <a:r>
              <a:rPr lang="en-US" dirty="0"/>
              <a:t>switch()</a:t>
            </a:r>
            <a:r>
              <a:rPr lang="en-US" sz="1200" b="0" i="0" kern="1200" dirty="0">
                <a:solidFill>
                  <a:schemeClr val="tx1"/>
                </a:solidFill>
                <a:effectLst/>
                <a:latin typeface="+mn-lt"/>
                <a:ea typeface="+mn-ea"/>
                <a:cs typeface="+mn-cs"/>
              </a:rPr>
              <a:t> statement handles routing. In this case, only requests to </a:t>
            </a:r>
            <a:r>
              <a:rPr lang="en-US" dirty="0"/>
              <a:t>/counter.js</a:t>
            </a:r>
            <a:r>
              <a:rPr lang="en-US" sz="1200" b="0" i="0" kern="1200" dirty="0">
                <a:solidFill>
                  <a:schemeClr val="tx1"/>
                </a:solidFill>
                <a:effectLst/>
                <a:latin typeface="+mn-lt"/>
                <a:ea typeface="+mn-ea"/>
                <a:cs typeface="+mn-cs"/>
              </a:rPr>
              <a:t> are valid; a JavaScript </a:t>
            </a:r>
            <a:r>
              <a:rPr lang="en-US" dirty="0" err="1"/>
              <a:t>document.write</a:t>
            </a:r>
            <a:r>
              <a:rPr lang="en-US" dirty="0"/>
              <a:t>()</a:t>
            </a:r>
            <a:r>
              <a:rPr lang="en-US" sz="1200" b="0" i="0" kern="1200" dirty="0">
                <a:solidFill>
                  <a:schemeClr val="tx1"/>
                </a:solidFill>
                <a:effectLst/>
                <a:latin typeface="+mn-lt"/>
                <a:ea typeface="+mn-ea"/>
                <a:cs typeface="+mn-cs"/>
              </a:rPr>
              <a:t> statement is returned, which outputs the value of </a:t>
            </a:r>
            <a:r>
              <a:rPr lang="en-US" dirty="0"/>
              <a:t>count</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953E675E-B2DC-5A4F-8404-003BB8384781}" type="slidenum">
              <a:rPr lang="en-US" smtClean="0"/>
              <a:t>32</a:t>
            </a:fld>
            <a:endParaRPr lang="en-US"/>
          </a:p>
        </p:txBody>
      </p:sp>
    </p:spTree>
    <p:extLst>
      <p:ext uri="{BB962C8B-B14F-4D97-AF65-F5344CB8AC3E}">
        <p14:creationId xmlns:p14="http://schemas.microsoft.com/office/powerpoint/2010/main" val="20085187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3" name="Subtitle 2"/>
          <p:cNvSpPr>
            <a:spLocks noGrp="1"/>
          </p:cNvSpPr>
          <p:nvPr>
            <p:ph type="subTitle" idx="1" hasCustomPrompt="1"/>
          </p:nvPr>
        </p:nvSpPr>
        <p:spPr>
          <a:xfrm>
            <a:off x="1421081" y="5197642"/>
            <a:ext cx="4141519"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icture containing red, animal, dark, small&#10;&#10;Description automatically generated">
            <a:extLst>
              <a:ext uri="{FF2B5EF4-FFF2-40B4-BE49-F238E27FC236}">
                <a16:creationId xmlns:a16="http://schemas.microsoft.com/office/drawing/2014/main" id="{16B929F3-C061-7E4D-82FB-C509EF4B26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21613" y="1316434"/>
            <a:ext cx="7457025" cy="5477094"/>
          </a:xfrm>
          <a:prstGeom prst="rect">
            <a:avLst/>
          </a:prstGeom>
        </p:spPr>
      </p:pic>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a:off x="5844442" y="1581720"/>
            <a:ext cx="0" cy="2172133"/>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400101"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spTree>
    <p:extLst>
      <p:ext uri="{BB962C8B-B14F-4D97-AF65-F5344CB8AC3E}">
        <p14:creationId xmlns:p14="http://schemas.microsoft.com/office/powerpoint/2010/main" val="3219387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bg1"/>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2"/>
            <a:ext cx="5411993" cy="3672991"/>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4"/>
              </a:buClr>
              <a:buSzPct val="120000"/>
              <a:buFont typeface="Wingdings" pitchFamily="2" charset="2"/>
              <a:buChar char="§"/>
              <a:tabLst/>
              <a:defRPr sz="1600">
                <a:solidFill>
                  <a:schemeClr val="bg1"/>
                </a:solidFill>
              </a:defRPr>
            </a:lvl1pPr>
          </a:lstStyle>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Nistibusae</a:t>
            </a:r>
            <a:r>
              <a:rPr lang="en-US" dirty="0"/>
              <a:t> </a:t>
            </a:r>
            <a:r>
              <a:rPr lang="en-US" dirty="0" err="1"/>
              <a:t>modis</a:t>
            </a:r>
            <a:r>
              <a:rPr lang="en-US" dirty="0"/>
              <a:t> </a:t>
            </a:r>
            <a:r>
              <a:rPr lang="en-US" dirty="0" err="1"/>
              <a:t>rerupidLaceperum</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a:t>Sam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endParaRPr lang="en-US" dirty="0"/>
          </a:p>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endParaRPr lang="en-US" dirty="0"/>
          </a:p>
          <a:p>
            <a:pPr lvl="0"/>
            <a:endParaRPr lang="en-US" dirty="0"/>
          </a:p>
        </p:txBody>
      </p:sp>
    </p:spTree>
    <p:extLst>
      <p:ext uri="{BB962C8B-B14F-4D97-AF65-F5344CB8AC3E}">
        <p14:creationId xmlns:p14="http://schemas.microsoft.com/office/powerpoint/2010/main" val="269740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1" name="Content Placeholder 70">
            <a:extLst>
              <a:ext uri="{FF2B5EF4-FFF2-40B4-BE49-F238E27FC236}">
                <a16:creationId xmlns:a16="http://schemas.microsoft.com/office/drawing/2014/main" id="{CCD0D239-06F4-4D41-851A-CE0DA02ED2DC}"/>
              </a:ext>
            </a:extLst>
          </p:cNvPr>
          <p:cNvSpPr>
            <a:spLocks noGrp="1"/>
          </p:cNvSpPr>
          <p:nvPr>
            <p:ph sz="quarter" idx="29" hasCustomPrompt="1"/>
          </p:nvPr>
        </p:nvSpPr>
        <p:spPr>
          <a:xfrm>
            <a:off x="8552984" y="2057076"/>
            <a:ext cx="2800815" cy="1413579"/>
          </a:xfrm>
          <a:noFill/>
          <a:ln w="88900">
            <a:solidFill>
              <a:schemeClr val="bg1"/>
            </a:solidFill>
            <a:miter lim="800000"/>
          </a:ln>
        </p:spPr>
        <p:txBody>
          <a:bodyPr/>
          <a:lstStyle>
            <a:lvl1pPr marL="0" indent="0">
              <a:buNone/>
              <a:defRPr/>
            </a:lvl1pPr>
          </a:lstStyle>
          <a:p>
            <a:pPr lvl="0"/>
            <a:r>
              <a:rPr lang="en-US" dirty="0"/>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bg1"/>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3"/>
            <a:ext cx="5411993" cy="2008442"/>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56" name="Content Placeholder 6">
            <a:extLst>
              <a:ext uri="{FF2B5EF4-FFF2-40B4-BE49-F238E27FC236}">
                <a16:creationId xmlns:a16="http://schemas.microsoft.com/office/drawing/2014/main" id="{B80E88D8-1426-5A41-8E94-592390DDBE07}"/>
              </a:ext>
            </a:extLst>
          </p:cNvPr>
          <p:cNvSpPr>
            <a:spLocks noGrp="1"/>
          </p:cNvSpPr>
          <p:nvPr>
            <p:ph sz="quarter" idx="26" hasCustomPrompt="1"/>
          </p:nvPr>
        </p:nvSpPr>
        <p:spPr>
          <a:xfrm>
            <a:off x="8820228" y="2423703"/>
            <a:ext cx="2390754" cy="680324"/>
          </a:xfrm>
        </p:spPr>
        <p:txBody>
          <a:bodyPr>
            <a:noAutofit/>
          </a:bodyPr>
          <a:lstStyle>
            <a:lvl1pPr marL="0" indent="0" algn="l">
              <a:buNone/>
              <a:defRPr sz="2000" b="1" i="0">
                <a:solidFill>
                  <a:schemeClr val="bg1"/>
                </a:solidFill>
                <a:latin typeface="Arial" panose="020B0604020202020204" pitchFamily="34" charset="0"/>
                <a:cs typeface="Arial" panose="020B0604020202020204" pitchFamily="34" charset="0"/>
              </a:defRPr>
            </a:lvl1pPr>
          </a:lstStyle>
          <a:p>
            <a:pPr lvl="0"/>
            <a:r>
              <a:rPr lang="en-US" dirty="0"/>
              <a:t>statistics and key messages here</a:t>
            </a:r>
          </a:p>
        </p:txBody>
      </p:sp>
    </p:spTree>
    <p:extLst>
      <p:ext uri="{BB962C8B-B14F-4D97-AF65-F5344CB8AC3E}">
        <p14:creationId xmlns:p14="http://schemas.microsoft.com/office/powerpoint/2010/main" val="1082889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3"/>
            <a:ext cx="5411993" cy="2008442"/>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Tree>
    <p:extLst>
      <p:ext uri="{BB962C8B-B14F-4D97-AF65-F5344CB8AC3E}">
        <p14:creationId xmlns:p14="http://schemas.microsoft.com/office/powerpoint/2010/main" val="18722243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3"/>
            <a:ext cx="5411993" cy="2008442"/>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Tree>
    <p:extLst>
      <p:ext uri="{BB962C8B-B14F-4D97-AF65-F5344CB8AC3E}">
        <p14:creationId xmlns:p14="http://schemas.microsoft.com/office/powerpoint/2010/main" val="3730324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5411992"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3"/>
            <a:ext cx="5411993" cy="2008442"/>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Tree>
    <p:extLst>
      <p:ext uri="{BB962C8B-B14F-4D97-AF65-F5344CB8AC3E}">
        <p14:creationId xmlns:p14="http://schemas.microsoft.com/office/powerpoint/2010/main" val="18474062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2"/>
            <a:ext cx="5411993" cy="3672991"/>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4"/>
              </a:buClr>
              <a:buSzPct val="120000"/>
              <a:buFont typeface="Wingdings" pitchFamily="2" charset="2"/>
              <a:buChar char="§"/>
              <a:tabLst/>
              <a:defRPr sz="1600">
                <a:solidFill>
                  <a:schemeClr val="accent1">
                    <a:lumMod val="10000"/>
                  </a:schemeClr>
                </a:solidFill>
              </a:defRPr>
            </a:lvl1pPr>
          </a:lstStyle>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Nistibusae</a:t>
            </a:r>
            <a:r>
              <a:rPr lang="en-US" dirty="0"/>
              <a:t> </a:t>
            </a:r>
            <a:r>
              <a:rPr lang="en-US" dirty="0" err="1"/>
              <a:t>modis</a:t>
            </a:r>
            <a:r>
              <a:rPr lang="en-US" dirty="0"/>
              <a:t> </a:t>
            </a:r>
            <a:r>
              <a:rPr lang="en-US" dirty="0" err="1"/>
              <a:t>rerupidLaceperum</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a:t>Sam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697950" y="1735097"/>
            <a:ext cx="2800815" cy="1413579"/>
          </a:xfrm>
          <a:ln w="88900">
            <a:solidFill>
              <a:schemeClr val="bg1"/>
            </a:solidFill>
            <a:miter lim="800000"/>
          </a:ln>
        </p:spPr>
        <p:txBody>
          <a:bodyPr/>
          <a:lstStyle>
            <a:lvl1pPr marL="0" indent="0">
              <a:buNone/>
              <a:defRPr/>
            </a:lvl1pPr>
          </a:lstStyle>
          <a:p>
            <a:pPr lvl="0"/>
            <a:r>
              <a:rPr lang="en-US" dirty="0"/>
              <a:t> </a:t>
            </a:r>
          </a:p>
        </p:txBody>
      </p:sp>
      <p:sp>
        <p:nvSpPr>
          <p:cNvPr id="9" name="Content Placeholder 8">
            <a:extLst>
              <a:ext uri="{FF2B5EF4-FFF2-40B4-BE49-F238E27FC236}">
                <a16:creationId xmlns:a16="http://schemas.microsoft.com/office/drawing/2014/main" id="{AF8F286A-DA08-AC46-ADD8-F09BFDE0D80B}"/>
              </a:ext>
            </a:extLst>
          </p:cNvPr>
          <p:cNvSpPr>
            <a:spLocks noGrp="1"/>
          </p:cNvSpPr>
          <p:nvPr>
            <p:ph sz="quarter" idx="31" hasCustomPrompt="1"/>
          </p:nvPr>
        </p:nvSpPr>
        <p:spPr>
          <a:xfrm>
            <a:off x="8965195" y="2036432"/>
            <a:ext cx="2468167" cy="869416"/>
          </a:xfrm>
        </p:spPr>
        <p:txBody>
          <a:bodyPr>
            <a:normAutofit/>
          </a:bodyPr>
          <a:lstStyle>
            <a:lvl1pPr marL="0" indent="0">
              <a:buNone/>
              <a:defRPr sz="2000" b="1" i="0">
                <a:solidFill>
                  <a:schemeClr val="bg1"/>
                </a:solidFill>
                <a:latin typeface="Arial" panose="020B0604020202020204" pitchFamily="34" charset="0"/>
                <a:cs typeface="Arial" panose="020B0604020202020204" pitchFamily="34" charset="0"/>
              </a:defRPr>
            </a:lvl1pPr>
          </a:lstStyle>
          <a:p>
            <a:pPr lvl="0"/>
            <a:r>
              <a:rPr lang="en-US" dirty="0"/>
              <a:t>statistics and key messages here</a:t>
            </a:r>
          </a:p>
        </p:txBody>
      </p:sp>
    </p:spTree>
    <p:extLst>
      <p:ext uri="{BB962C8B-B14F-4D97-AF65-F5344CB8AC3E}">
        <p14:creationId xmlns:p14="http://schemas.microsoft.com/office/powerpoint/2010/main" val="37394640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Sub-Heading Here</a:t>
            </a:r>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151542" y="1"/>
            <a:ext cx="4040458" cy="6568068"/>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Insert non-cut out image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2"/>
            <a:ext cx="5411993" cy="3672991"/>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4"/>
              </a:buClr>
              <a:buSzPct val="120000"/>
              <a:buFont typeface="Wingdings" pitchFamily="2" charset="2"/>
              <a:buChar char="§"/>
              <a:tabLst/>
              <a:defRPr sz="1600">
                <a:solidFill>
                  <a:schemeClr val="accent1">
                    <a:lumMod val="10000"/>
                  </a:schemeClr>
                </a:solidFill>
              </a:defRPr>
            </a:lvl1pPr>
          </a:lstStyle>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Nistibusae</a:t>
            </a:r>
            <a:r>
              <a:rPr lang="en-US" dirty="0"/>
              <a:t> </a:t>
            </a:r>
            <a:r>
              <a:rPr lang="en-US" dirty="0" err="1"/>
              <a:t>modis</a:t>
            </a:r>
            <a:r>
              <a:rPr lang="en-US" dirty="0"/>
              <a:t> </a:t>
            </a:r>
            <a:r>
              <a:rPr lang="en-US" dirty="0" err="1"/>
              <a:t>rerupidLaceperum</a:t>
            </a:r>
            <a:r>
              <a:rPr lang="en-US" dirty="0"/>
              <a:t> </a:t>
            </a:r>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a:t>Sam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marL="285750" marR="0" lvl="0" indent="-285750" algn="l" defTabSz="914400" rtl="0" eaLnBrk="1" fontAlgn="auto" latinLnBrk="0" hangingPunct="1">
              <a:lnSpc>
                <a:spcPct val="90000"/>
              </a:lnSpc>
              <a:spcBef>
                <a:spcPts val="1000"/>
              </a:spcBef>
              <a:spcAft>
                <a:spcPts val="0"/>
              </a:spcAft>
              <a:buClr>
                <a:schemeClr val="accent4"/>
              </a:buClr>
              <a:buSzPct val="120000"/>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Tree>
    <p:extLst>
      <p:ext uri="{BB962C8B-B14F-4D97-AF65-F5344CB8AC3E}">
        <p14:creationId xmlns:p14="http://schemas.microsoft.com/office/powerpoint/2010/main" val="40858040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3242310"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Sub-Heading Here</a:t>
            </a:r>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4343400" y="1596413"/>
            <a:ext cx="7315200" cy="4164307"/>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Image</a:t>
            </a:r>
          </a:p>
        </p:txBody>
      </p:sp>
      <p:sp>
        <p:nvSpPr>
          <p:cNvPr id="5" name="Content Placeholder 4">
            <a:extLst>
              <a:ext uri="{FF2B5EF4-FFF2-40B4-BE49-F238E27FC236}">
                <a16:creationId xmlns:a16="http://schemas.microsoft.com/office/drawing/2014/main" id="{EE247093-0C86-A549-BD9E-7928D0854AAA}"/>
              </a:ext>
            </a:extLst>
          </p:cNvPr>
          <p:cNvSpPr>
            <a:spLocks noGrp="1"/>
          </p:cNvSpPr>
          <p:nvPr>
            <p:ph sz="quarter" idx="31" hasCustomPrompt="1"/>
          </p:nvPr>
        </p:nvSpPr>
        <p:spPr>
          <a:xfrm>
            <a:off x="838200" y="2031342"/>
            <a:ext cx="3242310" cy="3241675"/>
          </a:xfrm>
        </p:spPr>
        <p:txBody>
          <a:bodyPr>
            <a:norm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Tree>
    <p:extLst>
      <p:ext uri="{BB962C8B-B14F-4D97-AF65-F5344CB8AC3E}">
        <p14:creationId xmlns:p14="http://schemas.microsoft.com/office/powerpoint/2010/main" val="8896079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200" y="1596413"/>
            <a:ext cx="3242310" cy="419008"/>
          </a:xfrm>
        </p:spPr>
        <p:txBody>
          <a:bodyPr>
            <a:noAutofit/>
          </a:bodyPr>
          <a:lstStyle>
            <a:lvl1pPr marL="0" indent="0" algn="l">
              <a:buNone/>
              <a:defRPr sz="20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Sub-Heading Here</a:t>
            </a:r>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4343400" y="1596413"/>
            <a:ext cx="3497580" cy="2061187"/>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Image</a:t>
            </a:r>
          </a:p>
        </p:txBody>
      </p:sp>
      <p:sp>
        <p:nvSpPr>
          <p:cNvPr id="5" name="Content Placeholder 4">
            <a:extLst>
              <a:ext uri="{FF2B5EF4-FFF2-40B4-BE49-F238E27FC236}">
                <a16:creationId xmlns:a16="http://schemas.microsoft.com/office/drawing/2014/main" id="{EE247093-0C86-A549-BD9E-7928D0854AAA}"/>
              </a:ext>
            </a:extLst>
          </p:cNvPr>
          <p:cNvSpPr>
            <a:spLocks noGrp="1"/>
          </p:cNvSpPr>
          <p:nvPr>
            <p:ph sz="quarter" idx="31" hasCustomPrompt="1"/>
          </p:nvPr>
        </p:nvSpPr>
        <p:spPr>
          <a:xfrm>
            <a:off x="838200" y="2031342"/>
            <a:ext cx="3242310" cy="3241675"/>
          </a:xfrm>
        </p:spPr>
        <p:txBody>
          <a:bodyPr>
            <a:norm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11" name="Content Placeholder 10">
            <a:extLst>
              <a:ext uri="{FF2B5EF4-FFF2-40B4-BE49-F238E27FC236}">
                <a16:creationId xmlns:a16="http://schemas.microsoft.com/office/drawing/2014/main" id="{59E27A7B-6135-BE48-A986-3289A9283E10}"/>
              </a:ext>
            </a:extLst>
          </p:cNvPr>
          <p:cNvSpPr>
            <a:spLocks noGrp="1"/>
          </p:cNvSpPr>
          <p:nvPr>
            <p:ph sz="quarter" idx="34" hasCustomPrompt="1"/>
          </p:nvPr>
        </p:nvSpPr>
        <p:spPr>
          <a:xfrm>
            <a:off x="4343400" y="3927475"/>
            <a:ext cx="3497263" cy="206216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13" name="Content Placeholder 12">
            <a:extLst>
              <a:ext uri="{FF2B5EF4-FFF2-40B4-BE49-F238E27FC236}">
                <a16:creationId xmlns:a16="http://schemas.microsoft.com/office/drawing/2014/main" id="{13E15140-4003-B84F-868E-00E8CB3DE5A9}"/>
              </a:ext>
            </a:extLst>
          </p:cNvPr>
          <p:cNvSpPr>
            <a:spLocks noGrp="1"/>
          </p:cNvSpPr>
          <p:nvPr>
            <p:ph sz="quarter" idx="35" hasCustomPrompt="1"/>
          </p:nvPr>
        </p:nvSpPr>
        <p:spPr>
          <a:xfrm>
            <a:off x="8186738" y="1596366"/>
            <a:ext cx="3497262" cy="205581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15" name="Content Placeholder 14">
            <a:extLst>
              <a:ext uri="{FF2B5EF4-FFF2-40B4-BE49-F238E27FC236}">
                <a16:creationId xmlns:a16="http://schemas.microsoft.com/office/drawing/2014/main" id="{FEAF4222-49F8-EF42-B83C-0F28F19B2FAE}"/>
              </a:ext>
            </a:extLst>
          </p:cNvPr>
          <p:cNvSpPr>
            <a:spLocks noGrp="1"/>
          </p:cNvSpPr>
          <p:nvPr>
            <p:ph sz="quarter" idx="36" hasCustomPrompt="1"/>
          </p:nvPr>
        </p:nvSpPr>
        <p:spPr>
          <a:xfrm>
            <a:off x="8186738" y="3927475"/>
            <a:ext cx="3497262" cy="2062163"/>
          </a:xfrm>
          <a:solidFill>
            <a:schemeClr val="bg1">
              <a:lumMod val="85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Tree>
    <p:extLst>
      <p:ext uri="{BB962C8B-B14F-4D97-AF65-F5344CB8AC3E}">
        <p14:creationId xmlns:p14="http://schemas.microsoft.com/office/powerpoint/2010/main" val="5261367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4" name="Content Placeholder 3">
            <a:extLst>
              <a:ext uri="{FF2B5EF4-FFF2-40B4-BE49-F238E27FC236}">
                <a16:creationId xmlns:a16="http://schemas.microsoft.com/office/drawing/2014/main" id="{0F7A4BA1-60BE-6A4B-BDF9-86C16EED1DB7}"/>
              </a:ext>
            </a:extLst>
          </p:cNvPr>
          <p:cNvSpPr>
            <a:spLocks noGrp="1"/>
          </p:cNvSpPr>
          <p:nvPr>
            <p:ph sz="quarter" idx="34"/>
          </p:nvPr>
        </p:nvSpPr>
        <p:spPr>
          <a:xfrm>
            <a:off x="838200" y="1361664"/>
            <a:ext cx="10515600" cy="4681537"/>
          </a:xfrm>
        </p:spPr>
        <p:txBody>
          <a:bodyPr/>
          <a:lstStyle>
            <a:lvl1pPr marL="228600" indent="-228600">
              <a:buFont typeface="Wingdings" pitchFamily="2" charset="2"/>
              <a:buChar char="§"/>
              <a:defRPr/>
            </a:lvl1pPr>
            <a:lvl2pPr marL="685800" indent="-228600">
              <a:buFont typeface="Wingdings" pitchFamily="2" charset="2"/>
              <a:buChar char="§"/>
              <a:defRPr/>
            </a:lvl2pPr>
            <a:lvl3pPr marL="1143000" indent="-228600">
              <a:buFont typeface="Wingdings" pitchFamily="2" charset="2"/>
              <a:buChar char="§"/>
              <a:defRPr/>
            </a:lvl3pPr>
            <a:lvl4pPr marL="1600200" indent="-228600">
              <a:buFont typeface="Wingdings" pitchFamily="2" charset="2"/>
              <a:buChar char="§"/>
              <a:defRPr/>
            </a:lvl4pPr>
            <a:lvl5pPr marL="2057400" indent="-228600">
              <a:buFont typeface="Wingdings"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9736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3" name="Subtitle 2"/>
          <p:cNvSpPr>
            <a:spLocks noGrp="1"/>
          </p:cNvSpPr>
          <p:nvPr>
            <p:ph type="subTitle" idx="1" hasCustomPrompt="1"/>
          </p:nvPr>
        </p:nvSpPr>
        <p:spPr>
          <a:xfrm>
            <a:off x="1421081" y="5197642"/>
            <a:ext cx="4141519"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400101"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pic>
        <p:nvPicPr>
          <p:cNvPr id="5" name="Picture 4" descr="A bird flying in the sky&#10;&#10;Description automatically generated">
            <a:extLst>
              <a:ext uri="{FF2B5EF4-FFF2-40B4-BE49-F238E27FC236}">
                <a16:creationId xmlns:a16="http://schemas.microsoft.com/office/drawing/2014/main" id="{F5475C49-8719-0348-9D46-AF9694A9DD4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3591081">
            <a:off x="-512019" y="521514"/>
            <a:ext cx="12074853" cy="7846443"/>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a:off x="3538331" y="5754241"/>
            <a:ext cx="2306111" cy="0"/>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7010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rvice lin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44503" cy="538696"/>
          </a:xfrm>
        </p:spPr>
        <p:txBody>
          <a:bodyPr anchor="t">
            <a:noAutofit/>
          </a:bodyPr>
          <a:lstStyle>
            <a:lvl1pPr algn="l">
              <a:defRPr sz="3200">
                <a:solidFill>
                  <a:srgbClr val="E30613"/>
                </a:solidFill>
              </a:defRPr>
            </a:lvl1pPr>
          </a:lstStyle>
          <a:p>
            <a:r>
              <a:rPr lang="vi-VN" dirty="0"/>
              <a:t>Enter service name</a:t>
            </a:r>
            <a:endParaRPr lang="en-US" dirty="0"/>
          </a:p>
        </p:txBody>
      </p:sp>
      <p:sp>
        <p:nvSpPr>
          <p:cNvPr id="3" name="Content Placeholder 2"/>
          <p:cNvSpPr>
            <a:spLocks noGrp="1"/>
          </p:cNvSpPr>
          <p:nvPr>
            <p:ph idx="1" hasCustomPrompt="1"/>
          </p:nvPr>
        </p:nvSpPr>
        <p:spPr>
          <a:xfrm>
            <a:off x="5208814" y="1133061"/>
            <a:ext cx="6610653" cy="2263282"/>
          </a:xfrm>
        </p:spPr>
        <p:txBody>
          <a:bodyPr/>
          <a:lstStyle>
            <a:lvl1pPr marL="0" indent="0">
              <a:buNone/>
              <a:defRPr/>
            </a:lvl1pPr>
            <a:lvl2pPr marL="685800" indent="-228600">
              <a:buFont typeface="Wingdings" pitchFamily="2" charset="2"/>
              <a:buChar char="§"/>
              <a:defRPr/>
            </a:lvl2pPr>
            <a:lvl3pPr marL="1143000" indent="-228600">
              <a:buFont typeface="Wingdings" pitchFamily="2" charset="2"/>
              <a:buChar char="§"/>
              <a:defRPr/>
            </a:lvl3pPr>
            <a:lvl4pPr marL="1600200" indent="-228600">
              <a:buFont typeface="Wingdings" pitchFamily="2" charset="2"/>
              <a:buChar char="§"/>
              <a:defRPr/>
            </a:lvl4pPr>
            <a:lvl5pPr marL="2057400" indent="-228600">
              <a:buFont typeface="Wingdings" pitchFamily="2" charset="2"/>
              <a:buChar char="§"/>
              <a:defRPr/>
            </a:lvl5pPr>
          </a:lstStyle>
          <a:p>
            <a:pPr lvl="0"/>
            <a:r>
              <a:rPr lang="en-US" dirty="0"/>
              <a:t>Introduction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p:cNvSpPr>
            <a:spLocks noGrp="1"/>
          </p:cNvSpPr>
          <p:nvPr>
            <p:ph type="pic" idx="12" hasCustomPrompt="1"/>
          </p:nvPr>
        </p:nvSpPr>
        <p:spPr>
          <a:xfrm>
            <a:off x="5208814" y="4196442"/>
            <a:ext cx="6983185" cy="242449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Did you know banner</a:t>
            </a:r>
            <a:endParaRPr lang="en-US" dirty="0"/>
          </a:p>
        </p:txBody>
      </p:sp>
      <p:sp>
        <p:nvSpPr>
          <p:cNvPr id="7" name="Picture Placeholder 2"/>
          <p:cNvSpPr>
            <a:spLocks noGrp="1"/>
          </p:cNvSpPr>
          <p:nvPr>
            <p:ph type="pic" idx="13" hasCustomPrompt="1"/>
          </p:nvPr>
        </p:nvSpPr>
        <p:spPr>
          <a:xfrm>
            <a:off x="10058399" y="3543299"/>
            <a:ext cx="1761067" cy="50618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Logo</a:t>
            </a:r>
            <a:endParaRPr lang="en-US" dirty="0"/>
          </a:p>
        </p:txBody>
      </p:sp>
      <p:sp>
        <p:nvSpPr>
          <p:cNvPr id="21" name="SmartArt Placeholder 20"/>
          <p:cNvSpPr>
            <a:spLocks noGrp="1"/>
          </p:cNvSpPr>
          <p:nvPr>
            <p:ph type="dgm" sz="quarter" idx="14"/>
          </p:nvPr>
        </p:nvSpPr>
        <p:spPr>
          <a:xfrm>
            <a:off x="838200" y="1132945"/>
            <a:ext cx="3972424" cy="5487988"/>
          </a:xfrm>
        </p:spPr>
        <p:txBody>
          <a:bodyPr/>
          <a:lstStyle>
            <a:lvl1pPr marL="228600" indent="-228600">
              <a:buFont typeface="Wingdings" pitchFamily="2" charset="2"/>
              <a:buChar char="§"/>
              <a:defRPr/>
            </a:lvl1pPr>
          </a:lstStyle>
          <a:p>
            <a:r>
              <a:rPr lang="en-US"/>
              <a:t>Click icon to add SmartArt graphic</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24684"/>
            <a:ext cx="10515600" cy="519458"/>
          </a:xfrm>
        </p:spPr>
        <p:txBody>
          <a:bodyPr vert="horz" lIns="91440" tIns="45720" rIns="91440" bIns="45720" rtlCol="0" anchor="t">
            <a:normAutofit/>
          </a:bodyPr>
          <a:lstStyle>
            <a:lvl1pPr algn="l">
              <a:defRPr lang="en-US"/>
            </a:lvl1pPr>
          </a:lstStyle>
          <a:p>
            <a:pPr lvl="0" algn="ctr"/>
            <a:r>
              <a:rPr lang="vi-VN" dirty="0"/>
              <a:t>Main heading</a:t>
            </a:r>
            <a:endParaRPr lang="en-US" dirty="0"/>
          </a:p>
        </p:txBody>
      </p:sp>
      <p:sp>
        <p:nvSpPr>
          <p:cNvPr id="3" name="Text Placeholder 2"/>
          <p:cNvSpPr>
            <a:spLocks noGrp="1"/>
          </p:cNvSpPr>
          <p:nvPr>
            <p:ph type="body" idx="1" hasCustomPrompt="1"/>
          </p:nvPr>
        </p:nvSpPr>
        <p:spPr>
          <a:xfrm>
            <a:off x="839788" y="1132934"/>
            <a:ext cx="5157787" cy="823912"/>
          </a:xfrm>
        </p:spPr>
        <p:txBody>
          <a:bodyPr anchor="b">
            <a:noAutofit/>
          </a:bodyPr>
          <a:lstStyle>
            <a:lvl1pPr marL="0" indent="0">
              <a:buNone/>
              <a:defRPr sz="2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4" name="Content Placeholder 3"/>
          <p:cNvSpPr>
            <a:spLocks noGrp="1"/>
          </p:cNvSpPr>
          <p:nvPr>
            <p:ph sz="half" idx="2" hasCustomPrompt="1"/>
          </p:nvPr>
        </p:nvSpPr>
        <p:spPr>
          <a:xfrm>
            <a:off x="839788" y="2120900"/>
            <a:ext cx="5157787" cy="3951908"/>
          </a:xfrm>
        </p:spPr>
        <p:txBody>
          <a:bodyPr/>
          <a:lstStyle>
            <a:lvl1pPr marL="228600" indent="-228600">
              <a:buFont typeface="Wingdings" pitchFamily="2" charset="2"/>
              <a:buChar char="§"/>
              <a:defRPr/>
            </a:lvl1pPr>
            <a:lvl2pPr marL="685800" indent="-228600">
              <a:buFont typeface="Wingdings" pitchFamily="2" charset="2"/>
              <a:buChar char="§"/>
              <a:defRPr/>
            </a:lvl2pPr>
            <a:lvl3pPr marL="1143000" indent="-228600">
              <a:buFont typeface="Wingdings" pitchFamily="2" charset="2"/>
              <a:buChar char="§"/>
              <a:defRPr/>
            </a:lvl3pPr>
            <a:lvl4pPr marL="1600200" indent="-228600">
              <a:buFont typeface="Wingdings" pitchFamily="2" charset="2"/>
              <a:buChar char="§"/>
              <a:defRPr/>
            </a:lvl4pPr>
            <a:lvl5pPr marL="2057400" indent="-228600">
              <a:buFont typeface="Wingdings" pitchFamily="2" charset="2"/>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172200" y="1132934"/>
            <a:ext cx="5183188" cy="823912"/>
          </a:xfrm>
        </p:spPr>
        <p:txBody>
          <a:bodyPr anchor="b">
            <a:noAutofit/>
          </a:bodyPr>
          <a:lstStyle>
            <a:lvl1pPr marL="0" indent="0">
              <a:buNone/>
              <a:defRPr sz="28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text</a:t>
            </a:r>
          </a:p>
        </p:txBody>
      </p:sp>
      <p:sp>
        <p:nvSpPr>
          <p:cNvPr id="6" name="Content Placeholder 5"/>
          <p:cNvSpPr>
            <a:spLocks noGrp="1"/>
          </p:cNvSpPr>
          <p:nvPr>
            <p:ph sz="quarter" idx="4" hasCustomPrompt="1"/>
          </p:nvPr>
        </p:nvSpPr>
        <p:spPr>
          <a:xfrm>
            <a:off x="6172200" y="2120900"/>
            <a:ext cx="5183188" cy="3951908"/>
          </a:xfrm>
        </p:spPr>
        <p:txBody>
          <a:bodyPr/>
          <a:lstStyle>
            <a:lvl1pPr marL="228600" indent="-228600">
              <a:buFont typeface="Wingdings" pitchFamily="2" charset="2"/>
              <a:buChar char="§"/>
              <a:defRPr/>
            </a:lvl1pPr>
            <a:lvl2pPr marL="685800" indent="-228600">
              <a:buFont typeface="Wingdings" pitchFamily="2" charset="2"/>
              <a:buChar char="§"/>
              <a:defRPr/>
            </a:lvl2pPr>
            <a:lvl3pPr marL="1143000" indent="-228600">
              <a:buFont typeface="Wingdings" pitchFamily="2" charset="2"/>
              <a:buChar char="§"/>
              <a:defRPr/>
            </a:lvl3pPr>
            <a:lvl4pPr marL="1600200" indent="-228600">
              <a:buFont typeface="Wingdings" pitchFamily="2" charset="2"/>
              <a:buChar char="§"/>
              <a:defRPr/>
            </a:lvl4pPr>
            <a:lvl5pPr marL="2057400" indent="-228600">
              <a:buFont typeface="Wingdings" pitchFamily="2" charset="2"/>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00441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ock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50825"/>
            <a:ext cx="10515600" cy="600075"/>
          </a:xfrm>
        </p:spPr>
        <p:txBody>
          <a:bodyPr vert="horz" lIns="91440" tIns="45720" rIns="91440" bIns="45720" rtlCol="0" anchor="t">
            <a:normAutofit/>
          </a:bodyPr>
          <a:lstStyle>
            <a:lvl1pPr algn="l">
              <a:defRPr lang="en-US" b="1" i="0" baseline="0">
                <a:latin typeface="Arial" panose="020B0604020202020204" pitchFamily="34" charset="0"/>
                <a:cs typeface="Arial" panose="020B0604020202020204" pitchFamily="34" charset="0"/>
              </a:defRPr>
            </a:lvl1pPr>
          </a:lstStyle>
          <a:p>
            <a:pPr lvl="0" algn="ctr"/>
            <a:r>
              <a:rPr lang="vi-VN" dirty="0"/>
              <a:t>Main heading</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4147580005"/>
              </p:ext>
            </p:extLst>
          </p:nvPr>
        </p:nvGraphicFramePr>
        <p:xfrm>
          <a:off x="819018" y="939800"/>
          <a:ext cx="10533485" cy="5113130"/>
        </p:xfrm>
        <a:graphic>
          <a:graphicData uri="http://schemas.openxmlformats.org/drawingml/2006/table">
            <a:tbl>
              <a:tblPr firstRow="1" bandRow="1">
                <a:tableStyleId>{2D5ABB26-0587-4C30-8999-92F81FD0307C}</a:tableStyleId>
              </a:tblPr>
              <a:tblGrid>
                <a:gridCol w="2106697">
                  <a:extLst>
                    <a:ext uri="{9D8B030D-6E8A-4147-A177-3AD203B41FA5}">
                      <a16:colId xmlns:a16="http://schemas.microsoft.com/office/drawing/2014/main" val="20000"/>
                    </a:ext>
                  </a:extLst>
                </a:gridCol>
                <a:gridCol w="2106697">
                  <a:extLst>
                    <a:ext uri="{9D8B030D-6E8A-4147-A177-3AD203B41FA5}">
                      <a16:colId xmlns:a16="http://schemas.microsoft.com/office/drawing/2014/main" val="20001"/>
                    </a:ext>
                  </a:extLst>
                </a:gridCol>
                <a:gridCol w="2106697">
                  <a:extLst>
                    <a:ext uri="{9D8B030D-6E8A-4147-A177-3AD203B41FA5}">
                      <a16:colId xmlns:a16="http://schemas.microsoft.com/office/drawing/2014/main" val="20002"/>
                    </a:ext>
                  </a:extLst>
                </a:gridCol>
                <a:gridCol w="2106697">
                  <a:extLst>
                    <a:ext uri="{9D8B030D-6E8A-4147-A177-3AD203B41FA5}">
                      <a16:colId xmlns:a16="http://schemas.microsoft.com/office/drawing/2014/main" val="20003"/>
                    </a:ext>
                  </a:extLst>
                </a:gridCol>
                <a:gridCol w="2106697">
                  <a:extLst>
                    <a:ext uri="{9D8B030D-6E8A-4147-A177-3AD203B41FA5}">
                      <a16:colId xmlns:a16="http://schemas.microsoft.com/office/drawing/2014/main" val="20004"/>
                    </a:ext>
                  </a:extLst>
                </a:gridCol>
              </a:tblGrid>
              <a:tr h="2556565">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extLst>
                  <a:ext uri="{0D108BD9-81ED-4DB2-BD59-A6C34878D82A}">
                    <a16:rowId xmlns:a16="http://schemas.microsoft.com/office/drawing/2014/main" val="10000"/>
                  </a:ext>
                </a:extLst>
              </a:tr>
              <a:tr h="2556565">
                <a:tc>
                  <a:txBody>
                    <a:bodyPr/>
                    <a:lstStyle/>
                    <a:p>
                      <a:endParaRPr lang="en-US" sz="160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a:p>
                  </a:txBody>
                  <a:tcPr marL="79001" marR="79001" marT="39501" marB="39501"/>
                </a:tc>
                <a:tc>
                  <a:txBody>
                    <a:bodyPr/>
                    <a:lstStyle/>
                    <a:p>
                      <a:endParaRPr lang="en-US" sz="1600" dirty="0"/>
                    </a:p>
                  </a:txBody>
                  <a:tcPr marL="79001" marR="79001" marT="39501" marB="39501">
                    <a:solidFill>
                      <a:schemeClr val="accent2">
                        <a:lumMod val="20000"/>
                        <a:lumOff val="80000"/>
                      </a:schemeClr>
                    </a:solidFill>
                  </a:tcPr>
                </a:tc>
                <a:tc>
                  <a:txBody>
                    <a:bodyPr/>
                    <a:lstStyle/>
                    <a:p>
                      <a:endParaRPr lang="en-US" sz="1600" dirty="0"/>
                    </a:p>
                  </a:txBody>
                  <a:tcPr marL="79001" marR="79001" marT="39501" marB="39501"/>
                </a:tc>
                <a:extLst>
                  <a:ext uri="{0D108BD9-81ED-4DB2-BD59-A6C34878D82A}">
                    <a16:rowId xmlns:a16="http://schemas.microsoft.com/office/drawing/2014/main" val="10001"/>
                  </a:ext>
                </a:extLst>
              </a:tr>
            </a:tbl>
          </a:graphicData>
        </a:graphic>
      </p:graphicFrame>
      <p:sp>
        <p:nvSpPr>
          <p:cNvPr id="12" name="Picture Placeholder 11"/>
          <p:cNvSpPr>
            <a:spLocks noGrp="1"/>
          </p:cNvSpPr>
          <p:nvPr>
            <p:ph type="pic" sz="quarter" idx="10" hasCustomPrompt="1"/>
          </p:nvPr>
        </p:nvSpPr>
        <p:spPr>
          <a:xfrm>
            <a:off x="1275802"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17" name="Picture Placeholder 11"/>
          <p:cNvSpPr>
            <a:spLocks noGrp="1"/>
          </p:cNvSpPr>
          <p:nvPr>
            <p:ph type="pic" sz="quarter" idx="11" hasCustomPrompt="1"/>
          </p:nvPr>
        </p:nvSpPr>
        <p:spPr>
          <a:xfrm>
            <a:off x="3366088"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19" name="Picture Placeholder 11"/>
          <p:cNvSpPr>
            <a:spLocks noGrp="1"/>
          </p:cNvSpPr>
          <p:nvPr>
            <p:ph type="pic" sz="quarter" idx="12" hasCustomPrompt="1"/>
          </p:nvPr>
        </p:nvSpPr>
        <p:spPr>
          <a:xfrm>
            <a:off x="5490591"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1" name="Picture Placeholder 11"/>
          <p:cNvSpPr>
            <a:spLocks noGrp="1"/>
          </p:cNvSpPr>
          <p:nvPr>
            <p:ph type="pic" sz="quarter" idx="13" hasCustomPrompt="1"/>
          </p:nvPr>
        </p:nvSpPr>
        <p:spPr>
          <a:xfrm>
            <a:off x="7601794"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3" name="Picture Placeholder 11"/>
          <p:cNvSpPr>
            <a:spLocks noGrp="1"/>
          </p:cNvSpPr>
          <p:nvPr>
            <p:ph type="pic" sz="quarter" idx="14" hasCustomPrompt="1"/>
          </p:nvPr>
        </p:nvSpPr>
        <p:spPr>
          <a:xfrm>
            <a:off x="9713187" y="1380697"/>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7" name="Picture Placeholder 11"/>
          <p:cNvSpPr>
            <a:spLocks noGrp="1"/>
          </p:cNvSpPr>
          <p:nvPr>
            <p:ph type="pic" sz="quarter" idx="15" hasCustomPrompt="1"/>
          </p:nvPr>
        </p:nvSpPr>
        <p:spPr>
          <a:xfrm>
            <a:off x="1283140"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29" name="Picture Placeholder 11"/>
          <p:cNvSpPr>
            <a:spLocks noGrp="1"/>
          </p:cNvSpPr>
          <p:nvPr>
            <p:ph type="pic" sz="quarter" idx="16" hasCustomPrompt="1"/>
          </p:nvPr>
        </p:nvSpPr>
        <p:spPr>
          <a:xfrm>
            <a:off x="3366088"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1" name="Picture Placeholder 11"/>
          <p:cNvSpPr>
            <a:spLocks noGrp="1"/>
          </p:cNvSpPr>
          <p:nvPr>
            <p:ph type="pic" sz="quarter" idx="17" hasCustomPrompt="1"/>
          </p:nvPr>
        </p:nvSpPr>
        <p:spPr>
          <a:xfrm>
            <a:off x="5490591"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3" name="Picture Placeholder 11"/>
          <p:cNvSpPr>
            <a:spLocks noGrp="1"/>
          </p:cNvSpPr>
          <p:nvPr>
            <p:ph type="pic" sz="quarter" idx="18" hasCustomPrompt="1"/>
          </p:nvPr>
        </p:nvSpPr>
        <p:spPr>
          <a:xfrm>
            <a:off x="7601794" y="3997794"/>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35" name="Picture Placeholder 11"/>
          <p:cNvSpPr>
            <a:spLocks noGrp="1"/>
          </p:cNvSpPr>
          <p:nvPr>
            <p:ph type="pic" sz="quarter" idx="19" hasCustomPrompt="1"/>
          </p:nvPr>
        </p:nvSpPr>
        <p:spPr>
          <a:xfrm>
            <a:off x="9713187" y="3998450"/>
            <a:ext cx="1169233" cy="1099636"/>
          </a:xfrm>
        </p:spPr>
        <p:txBody>
          <a:bodyPr>
            <a:normAutofit/>
          </a:bodyPr>
          <a:lstStyle>
            <a:lvl1pPr marL="0" indent="0" algn="ctr">
              <a:buNone/>
              <a:defRPr sz="1600" baseline="0"/>
            </a:lvl1pPr>
          </a:lstStyle>
          <a:p>
            <a:r>
              <a:rPr lang="en-US" dirty="0"/>
              <a:t>I</a:t>
            </a:r>
            <a:r>
              <a:rPr lang="vi-VN" dirty="0"/>
              <a:t>con </a:t>
            </a:r>
            <a:r>
              <a:rPr lang="en-US" dirty="0"/>
              <a:t>H</a:t>
            </a:r>
            <a:r>
              <a:rPr lang="vi-VN" dirty="0"/>
              <a:t>ere</a:t>
            </a:r>
          </a:p>
          <a:p>
            <a:endParaRPr lang="en-US" dirty="0"/>
          </a:p>
        </p:txBody>
      </p:sp>
      <p:sp>
        <p:nvSpPr>
          <p:cNvPr id="4" name="Text Placeholder 3"/>
          <p:cNvSpPr>
            <a:spLocks noGrp="1"/>
          </p:cNvSpPr>
          <p:nvPr>
            <p:ph type="body" sz="quarter" idx="20" hasCustomPrompt="1"/>
          </p:nvPr>
        </p:nvSpPr>
        <p:spPr>
          <a:xfrm>
            <a:off x="819018"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2" name="Text Placeholder 3"/>
          <p:cNvSpPr>
            <a:spLocks noGrp="1"/>
          </p:cNvSpPr>
          <p:nvPr>
            <p:ph type="body" sz="quarter" idx="21" hasCustomPrompt="1"/>
          </p:nvPr>
        </p:nvSpPr>
        <p:spPr>
          <a:xfrm>
            <a:off x="2909304"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3" name="Text Placeholder 3"/>
          <p:cNvSpPr>
            <a:spLocks noGrp="1"/>
          </p:cNvSpPr>
          <p:nvPr>
            <p:ph type="body" sz="quarter" idx="22" hasCustomPrompt="1"/>
          </p:nvPr>
        </p:nvSpPr>
        <p:spPr>
          <a:xfrm>
            <a:off x="5033807"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4" name="Text Placeholder 3"/>
          <p:cNvSpPr>
            <a:spLocks noGrp="1"/>
          </p:cNvSpPr>
          <p:nvPr>
            <p:ph type="body" sz="quarter" idx="23" hasCustomPrompt="1"/>
          </p:nvPr>
        </p:nvSpPr>
        <p:spPr>
          <a:xfrm>
            <a:off x="7145010"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5" name="Text Placeholder 3"/>
          <p:cNvSpPr>
            <a:spLocks noGrp="1"/>
          </p:cNvSpPr>
          <p:nvPr>
            <p:ph type="body" sz="quarter" idx="24" hasCustomPrompt="1"/>
          </p:nvPr>
        </p:nvSpPr>
        <p:spPr>
          <a:xfrm>
            <a:off x="9256403" y="277523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6" name="Text Placeholder 3"/>
          <p:cNvSpPr>
            <a:spLocks noGrp="1"/>
          </p:cNvSpPr>
          <p:nvPr>
            <p:ph type="body" sz="quarter" idx="25" hasCustomPrompt="1"/>
          </p:nvPr>
        </p:nvSpPr>
        <p:spPr>
          <a:xfrm>
            <a:off x="826356"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7" name="Text Placeholder 3"/>
          <p:cNvSpPr>
            <a:spLocks noGrp="1"/>
          </p:cNvSpPr>
          <p:nvPr>
            <p:ph type="body" sz="quarter" idx="26" hasCustomPrompt="1"/>
          </p:nvPr>
        </p:nvSpPr>
        <p:spPr>
          <a:xfrm>
            <a:off x="2909304"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8" name="Text Placeholder 3"/>
          <p:cNvSpPr>
            <a:spLocks noGrp="1"/>
          </p:cNvSpPr>
          <p:nvPr>
            <p:ph type="body" sz="quarter" idx="27" hasCustomPrompt="1"/>
          </p:nvPr>
        </p:nvSpPr>
        <p:spPr>
          <a:xfrm>
            <a:off x="5033807"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49" name="Text Placeholder 3"/>
          <p:cNvSpPr>
            <a:spLocks noGrp="1"/>
          </p:cNvSpPr>
          <p:nvPr>
            <p:ph type="body" sz="quarter" idx="28" hasCustomPrompt="1"/>
          </p:nvPr>
        </p:nvSpPr>
        <p:spPr>
          <a:xfrm>
            <a:off x="7145010" y="5385073"/>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
        <p:nvSpPr>
          <p:cNvPr id="50" name="Text Placeholder 3"/>
          <p:cNvSpPr>
            <a:spLocks noGrp="1"/>
          </p:cNvSpPr>
          <p:nvPr>
            <p:ph type="body" sz="quarter" idx="29" hasCustomPrompt="1"/>
          </p:nvPr>
        </p:nvSpPr>
        <p:spPr>
          <a:xfrm>
            <a:off x="9256403" y="5385729"/>
            <a:ext cx="2082800" cy="338554"/>
          </a:xfrm>
          <a:noFill/>
        </p:spPr>
        <p:txBody>
          <a:bodyPr wrap="square" rtlCol="0" anchor="t">
            <a:spAutoFit/>
          </a:bodyPr>
          <a:lstStyle>
            <a:lvl1pPr>
              <a:defRPr lang="en-US" sz="1600" b="1" dirty="0"/>
            </a:lvl1pPr>
          </a:lstStyle>
          <a:p>
            <a:pPr marL="0" marR="0" lvl="0" indent="0" algn="ctr" fontAlgn="auto">
              <a:lnSpc>
                <a:spcPct val="100000"/>
              </a:lnSpc>
              <a:spcBef>
                <a:spcPts val="0"/>
              </a:spcBef>
              <a:spcAft>
                <a:spcPts val="0"/>
              </a:spcAft>
              <a:buClrTx/>
              <a:buSzTx/>
              <a:buFontTx/>
              <a:buNone/>
              <a:tabLst/>
            </a:pPr>
            <a:r>
              <a:rPr lang="en-US" dirty="0"/>
              <a:t>CONTENT HERE</a:t>
            </a:r>
          </a:p>
        </p:txBody>
      </p:sp>
    </p:spTree>
    <p:extLst>
      <p:ext uri="{BB962C8B-B14F-4D97-AF65-F5344CB8AC3E}">
        <p14:creationId xmlns:p14="http://schemas.microsoft.com/office/powerpoint/2010/main" val="39429725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ide title+image with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0" y="-9939"/>
            <a:ext cx="4980298" cy="6589643"/>
          </a:xfrm>
          <a:solidFill>
            <a:schemeClr val="accent2"/>
          </a:solidFill>
          <a:ln>
            <a:noFill/>
          </a:ln>
        </p:spPr>
        <p:txBody>
          <a:bodyPr/>
          <a:lstStyle>
            <a:lvl1pPr marL="0" indent="0" algn="ctr">
              <a:buFont typeface="+mj-lt"/>
              <a:buNone/>
              <a:defRPr/>
            </a:lvl1pPr>
          </a:lstStyle>
          <a:p>
            <a:r>
              <a:rPr lang="vi-VN" dirty="0"/>
              <a:t>background picture</a:t>
            </a:r>
            <a:endParaRPr lang="en-US" dirty="0"/>
          </a:p>
        </p:txBody>
      </p:sp>
      <p:sp>
        <p:nvSpPr>
          <p:cNvPr id="3" name="Content Placeholder 2"/>
          <p:cNvSpPr>
            <a:spLocks noGrp="1"/>
          </p:cNvSpPr>
          <p:nvPr>
            <p:ph idx="1" hasCustomPrompt="1"/>
          </p:nvPr>
        </p:nvSpPr>
        <p:spPr>
          <a:xfrm>
            <a:off x="5737946" y="987425"/>
            <a:ext cx="5692054" cy="4873625"/>
          </a:xfrm>
        </p:spPr>
        <p:txBody>
          <a:bodyPr/>
          <a:lstStyle>
            <a:lvl1pPr marL="228600" indent="-228600">
              <a:buFont typeface="Wingdings" pitchFamily="2" charset="2"/>
              <a:buChar char="§"/>
              <a:defRPr sz="3200"/>
            </a:lvl1pPr>
            <a:lvl2pPr marL="685800" indent="-228600">
              <a:buFont typeface="Wingdings" pitchFamily="2" charset="2"/>
              <a:buChar char="§"/>
              <a:defRPr sz="2800"/>
            </a:lvl2pPr>
            <a:lvl3pPr marL="1143000" indent="-228600">
              <a:buFont typeface="Wingdings" pitchFamily="2" charset="2"/>
              <a:buChar char="§"/>
              <a:defRPr sz="2400"/>
            </a:lvl3pPr>
            <a:lvl4pPr marL="1600200" indent="-228600">
              <a:buFont typeface="Wingdings" pitchFamily="2" charset="2"/>
              <a:buChar char="§"/>
              <a:defRPr sz="2000"/>
            </a:lvl4pPr>
            <a:lvl5pPr marL="2057400" indent="-228600">
              <a:buFont typeface="Wingdings" pitchFamily="2" charset="2"/>
              <a:buChar char="§"/>
              <a:defRPr sz="2000"/>
            </a:lvl5pPr>
            <a:lvl6pPr>
              <a:defRPr sz="2000"/>
            </a:lvl6pPr>
            <a:lvl7pPr>
              <a:defRPr sz="2000"/>
            </a:lvl7pPr>
            <a:lvl8pPr>
              <a:defRPr sz="2000"/>
            </a:lvl8pPr>
            <a:lvl9pPr>
              <a:defRPr sz="2000"/>
            </a:lvl9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2921" y="4343398"/>
            <a:ext cx="3932237" cy="1192697"/>
          </a:xfrm>
        </p:spPr>
        <p:txBody>
          <a:bodyPr anchor="t"/>
          <a:lstStyle>
            <a:lvl1pPr algn="ctr">
              <a:defRPr sz="3200">
                <a:solidFill>
                  <a:schemeClr val="bg1"/>
                </a:solidFill>
              </a:defRPr>
            </a:lvl1pPr>
          </a:lstStyle>
          <a:p>
            <a:r>
              <a:rPr lang="vi-VN" dirty="0"/>
              <a:t>Click to edit </a:t>
            </a:r>
            <a:r>
              <a:rPr lang="en-US" dirty="0"/>
              <a:t>name</a:t>
            </a:r>
          </a:p>
        </p:txBody>
      </p:sp>
      <p:sp>
        <p:nvSpPr>
          <p:cNvPr id="13" name="Picture Placeholder 12"/>
          <p:cNvSpPr>
            <a:spLocks noGrp="1"/>
          </p:cNvSpPr>
          <p:nvPr>
            <p:ph type="pic" sz="quarter" idx="11" hasCustomPrompt="1"/>
          </p:nvPr>
        </p:nvSpPr>
        <p:spPr>
          <a:xfrm>
            <a:off x="4411693" y="1480532"/>
            <a:ext cx="2652505" cy="2654300"/>
          </a:xfrm>
          <a:ln>
            <a:solidFill>
              <a:schemeClr val="bg1"/>
            </a:solidFill>
          </a:ln>
        </p:spPr>
        <p:txBody>
          <a:bodyPr/>
          <a:lstStyle>
            <a:lvl1pPr marL="0" indent="0">
              <a:buNone/>
              <a:defRPr>
                <a:solidFill>
                  <a:schemeClr val="tx1"/>
                </a:solidFill>
              </a:defRPr>
            </a:lvl1pPr>
          </a:lstStyle>
          <a:p>
            <a:r>
              <a:rPr lang="vi-VN" dirty="0"/>
              <a:t>Place white icon inside here</a:t>
            </a:r>
            <a:endParaRPr lang="en-US" dirty="0"/>
          </a:p>
        </p:txBody>
      </p:sp>
    </p:spTree>
    <p:extLst>
      <p:ext uri="{BB962C8B-B14F-4D97-AF65-F5344CB8AC3E}">
        <p14:creationId xmlns:p14="http://schemas.microsoft.com/office/powerpoint/2010/main" val="4263635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Left - right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0" y="-9938"/>
            <a:ext cx="4979504" cy="65797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solidFill>
                <a:schemeClr val="accent2">
                  <a:lumMod val="20000"/>
                  <a:lumOff val="80000"/>
                </a:schemeClr>
              </a:solidFill>
            </a:endParaRPr>
          </a:p>
        </p:txBody>
      </p:sp>
      <p:sp>
        <p:nvSpPr>
          <p:cNvPr id="3" name="Content Placeholder 2"/>
          <p:cNvSpPr>
            <a:spLocks noGrp="1"/>
          </p:cNvSpPr>
          <p:nvPr>
            <p:ph idx="1"/>
          </p:nvPr>
        </p:nvSpPr>
        <p:spPr>
          <a:xfrm>
            <a:off x="5682343" y="1465300"/>
            <a:ext cx="5910943" cy="4804870"/>
          </a:xfrm>
        </p:spPr>
        <p:txBody>
          <a:bodyPr>
            <a:normAutofit/>
          </a:bodyPr>
          <a:lstStyle>
            <a:lvl1pPr marL="342900" indent="-342900">
              <a:buFont typeface="Wingdings" pitchFamily="2" charset="2"/>
              <a:buChar char="§"/>
              <a:defRPr sz="2400"/>
            </a:lvl1pPr>
            <a:lvl2pPr marL="800100" indent="-342900">
              <a:buFont typeface="Wingdings" pitchFamily="2" charset="2"/>
              <a:buChar char="§"/>
              <a:defRPr sz="2400"/>
            </a:lvl2pPr>
            <a:lvl3pPr marL="1257300" indent="-342900">
              <a:buFont typeface="Wingdings" pitchFamily="2" charset="2"/>
              <a:buChar char="§"/>
              <a:defRPr sz="2000"/>
            </a:lvl3pPr>
            <a:lvl4pPr marL="1714500" indent="-342900">
              <a:buFont typeface="Wingdings" pitchFamily="2" charset="2"/>
              <a:buChar char="§"/>
              <a:defRPr sz="2000"/>
            </a:lvl4pPr>
            <a:lvl5pPr marL="2171700" indent="-342900">
              <a:buFont typeface="Wingdings" pitchFamily="2" charset="2"/>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2"/>
          </p:nvPr>
        </p:nvSpPr>
        <p:spPr>
          <a:xfrm>
            <a:off x="511629" y="1465299"/>
            <a:ext cx="4003529" cy="4804871"/>
          </a:xfrm>
        </p:spPr>
        <p:txBody>
          <a:bodyPr>
            <a:normAutofit/>
          </a:bodyPr>
          <a:lstStyle>
            <a:lvl1pPr>
              <a:defRPr sz="2400">
                <a:solidFill>
                  <a:schemeClr val="tx1"/>
                </a:solidFill>
              </a:defRPr>
            </a:lvl1pPr>
            <a:lvl2pPr>
              <a:defRPr sz="24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682343" y="365125"/>
            <a:ext cx="5910943" cy="833180"/>
          </a:xfrm>
        </p:spPr>
        <p:txBody>
          <a:bodyPr anchor="b">
            <a:normAutofit/>
          </a:bodyPr>
          <a:lstStyle>
            <a:lvl1pPr>
              <a:defRPr sz="2800">
                <a:solidFill>
                  <a:schemeClr val="tx1"/>
                </a:solidFill>
              </a:defRPr>
            </a:lvl1pPr>
          </a:lstStyle>
          <a:p>
            <a:r>
              <a:rPr lang="vi-VN" dirty="0"/>
              <a:t>Heading line</a:t>
            </a:r>
            <a:endParaRPr lang="en-US" dirty="0"/>
          </a:p>
        </p:txBody>
      </p:sp>
      <p:sp>
        <p:nvSpPr>
          <p:cNvPr id="17" name="Text Placeholder 16"/>
          <p:cNvSpPr>
            <a:spLocks noGrp="1"/>
          </p:cNvSpPr>
          <p:nvPr>
            <p:ph type="body" sz="quarter" idx="13" hasCustomPrompt="1"/>
          </p:nvPr>
        </p:nvSpPr>
        <p:spPr>
          <a:xfrm>
            <a:off x="511629" y="365125"/>
            <a:ext cx="4003529" cy="833180"/>
          </a:xfrm>
        </p:spPr>
        <p:txBody>
          <a:bodyPr vert="horz" lIns="91440" tIns="45720" rIns="91440" bIns="45720" rtlCol="0" anchor="b">
            <a:normAutofit/>
          </a:bodyPr>
          <a:lstStyle>
            <a:lvl1pPr>
              <a:defRPr lang="en-US" sz="2800" b="1" i="0" dirty="0">
                <a:solidFill>
                  <a:schemeClr val="accent4"/>
                </a:solidFill>
                <a:latin typeface="Arial" panose="020B0604020202020204" pitchFamily="34" charset="0"/>
                <a:ea typeface="Arial" panose="020B0604020202020204" pitchFamily="34" charset="0"/>
                <a:cs typeface="Arial" panose="020B0604020202020204" pitchFamily="34" charset="0"/>
              </a:defRPr>
            </a:lvl1pPr>
          </a:lstStyle>
          <a:p>
            <a:pPr marL="0" lvl="0">
              <a:spcBef>
                <a:spcPct val="0"/>
              </a:spcBef>
              <a:buNone/>
            </a:pPr>
            <a:r>
              <a:rPr lang="vi-VN" dirty="0"/>
              <a:t>Click to edit heading</a:t>
            </a:r>
            <a:endParaRPr lang="en-US" dirty="0"/>
          </a:p>
        </p:txBody>
      </p:sp>
    </p:spTree>
    <p:extLst>
      <p:ext uri="{BB962C8B-B14F-4D97-AF65-F5344CB8AC3E}">
        <p14:creationId xmlns:p14="http://schemas.microsoft.com/office/powerpoint/2010/main" val="14282654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op-bottom content">
    <p:spTree>
      <p:nvGrpSpPr>
        <p:cNvPr id="1" name=""/>
        <p:cNvGrpSpPr/>
        <p:nvPr/>
      </p:nvGrpSpPr>
      <p:grpSpPr>
        <a:xfrm>
          <a:off x="0" y="0"/>
          <a:ext cx="0" cy="0"/>
          <a:chOff x="0" y="0"/>
          <a:chExt cx="0" cy="0"/>
        </a:xfrm>
      </p:grpSpPr>
      <p:sp>
        <p:nvSpPr>
          <p:cNvPr id="11" name="Rectangle 10"/>
          <p:cNvSpPr/>
          <p:nvPr/>
        </p:nvSpPr>
        <p:spPr>
          <a:xfrm>
            <a:off x="0" y="4376057"/>
            <a:ext cx="12192000" cy="248194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n-US">
              <a:solidFill>
                <a:schemeClr val="accent2">
                  <a:lumMod val="20000"/>
                  <a:lumOff val="80000"/>
                </a:schemeClr>
              </a:solidFill>
            </a:endParaRPr>
          </a:p>
        </p:txBody>
      </p:sp>
      <p:sp>
        <p:nvSpPr>
          <p:cNvPr id="3" name="Content Placeholder 2"/>
          <p:cNvSpPr>
            <a:spLocks noGrp="1"/>
          </p:cNvSpPr>
          <p:nvPr>
            <p:ph idx="1"/>
          </p:nvPr>
        </p:nvSpPr>
        <p:spPr>
          <a:xfrm>
            <a:off x="838199" y="1097348"/>
            <a:ext cx="10863944" cy="2832354"/>
          </a:xfrm>
        </p:spPr>
        <p:txBody>
          <a:bodyPr>
            <a:normAutofit/>
          </a:bodyPr>
          <a:lstStyle>
            <a:lvl1pPr marL="228600" indent="-228600">
              <a:buFont typeface="Wingdings" pitchFamily="2" charset="2"/>
              <a:buChar char="§"/>
              <a:defRPr sz="2400"/>
            </a:lvl1pPr>
            <a:lvl2pPr marL="685800" indent="-228600">
              <a:buFont typeface="Wingdings" pitchFamily="2" charset="2"/>
              <a:buChar char="§"/>
              <a:defRPr sz="2400"/>
            </a:lvl2pPr>
            <a:lvl3pPr marL="1143000" indent="-228600">
              <a:buFont typeface="Wingdings" pitchFamily="2" charset="2"/>
              <a:buChar char="§"/>
              <a:defRPr sz="2000"/>
            </a:lvl3pPr>
            <a:lvl4pPr marL="1600200" indent="-228600">
              <a:buFont typeface="Wingdings" pitchFamily="2" charset="2"/>
              <a:buChar char="§"/>
              <a:defRPr sz="2000"/>
            </a:lvl4pPr>
            <a:lvl5pPr marL="2057400" indent="-228600">
              <a:buFont typeface="Wingdings" pitchFamily="2" charset="2"/>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2"/>
          </p:nvPr>
        </p:nvSpPr>
        <p:spPr>
          <a:xfrm>
            <a:off x="838199" y="5007429"/>
            <a:ext cx="10863944" cy="1508123"/>
          </a:xfrm>
        </p:spPr>
        <p:txBody>
          <a:bodyPr>
            <a:noAutofit/>
          </a:bodyPr>
          <a:lstStyle>
            <a:lvl1pPr marL="228600" indent="-228600">
              <a:buFont typeface="Wingdings" pitchFamily="2" charset="2"/>
              <a:buChar char="§"/>
              <a:defRPr sz="2000">
                <a:solidFill>
                  <a:schemeClr val="tx1"/>
                </a:solidFill>
              </a:defRPr>
            </a:lvl1pPr>
            <a:lvl2pPr marL="685800" indent="-228600">
              <a:buFont typeface="Wingdings" pitchFamily="2" charset="2"/>
              <a:buChar char="§"/>
              <a:defRPr sz="2000">
                <a:solidFill>
                  <a:schemeClr val="tx1"/>
                </a:solidFill>
              </a:defRPr>
            </a:lvl2pPr>
            <a:lvl3pPr marL="1143000" indent="-228600">
              <a:buFont typeface="Wingdings" pitchFamily="2" charset="2"/>
              <a:buChar char="§"/>
              <a:defRPr sz="2000">
                <a:solidFill>
                  <a:schemeClr val="tx1"/>
                </a:solidFill>
              </a:defRPr>
            </a:lvl3pPr>
            <a:lvl4pPr marL="1600200" indent="-228600">
              <a:buFont typeface="Wingdings" pitchFamily="2" charset="2"/>
              <a:buChar char="§"/>
              <a:defRPr sz="2000">
                <a:solidFill>
                  <a:schemeClr val="tx1"/>
                </a:solidFill>
              </a:defRPr>
            </a:lvl4pPr>
            <a:lvl5pPr marL="2057400" indent="-228600">
              <a:buFont typeface="Wingdings" pitchFamily="2" charset="2"/>
              <a:buChar char="§"/>
              <a:defRPr sz="2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6"/>
          <p:cNvSpPr>
            <a:spLocks noGrp="1"/>
          </p:cNvSpPr>
          <p:nvPr>
            <p:ph type="body" sz="quarter" idx="13" hasCustomPrompt="1"/>
          </p:nvPr>
        </p:nvSpPr>
        <p:spPr>
          <a:xfrm>
            <a:off x="838199" y="4507593"/>
            <a:ext cx="10863944" cy="409740"/>
          </a:xfrm>
        </p:spPr>
        <p:txBody>
          <a:bodyPr vert="horz" lIns="91440" tIns="45720" rIns="91440" bIns="45720" rtlCol="0" anchor="b">
            <a:normAutofit/>
          </a:bodyPr>
          <a:lstStyle>
            <a:lvl1pPr>
              <a:defRPr lang="en-US" sz="2800" b="0" dirty="0">
                <a:solidFill>
                  <a:schemeClr val="tx1"/>
                </a:solidFill>
                <a:latin typeface="Arial" charset="0"/>
                <a:ea typeface="Arial" charset="0"/>
                <a:cs typeface="Arial" charset="0"/>
              </a:defRPr>
            </a:lvl1pPr>
          </a:lstStyle>
          <a:p>
            <a:pPr marL="0" lvl="0">
              <a:spcBef>
                <a:spcPct val="0"/>
              </a:spcBef>
              <a:buNone/>
            </a:pPr>
            <a:r>
              <a:rPr lang="vi-VN" dirty="0"/>
              <a:t>Click to edit heading</a:t>
            </a:r>
            <a:endParaRPr lang="en-US" dirty="0"/>
          </a:p>
        </p:txBody>
      </p:sp>
      <p:sp>
        <p:nvSpPr>
          <p:cNvPr id="2" name="Title 1"/>
          <p:cNvSpPr>
            <a:spLocks noGrp="1"/>
          </p:cNvSpPr>
          <p:nvPr>
            <p:ph type="title" hasCustomPrompt="1"/>
          </p:nvPr>
        </p:nvSpPr>
        <p:spPr>
          <a:xfrm>
            <a:off x="838199" y="397874"/>
            <a:ext cx="10863943" cy="615495"/>
          </a:xfrm>
        </p:spPr>
        <p:txBody>
          <a:bodyPr/>
          <a:lstStyle>
            <a:lvl1pPr algn="l">
              <a:defRPr/>
            </a:lvl1pPr>
          </a:lstStyle>
          <a:p>
            <a:r>
              <a:rPr lang="en-US" dirty="0"/>
              <a:t>Main heading</a:t>
            </a:r>
          </a:p>
        </p:txBody>
      </p:sp>
    </p:spTree>
    <p:extLst>
      <p:ext uri="{BB962C8B-B14F-4D97-AF65-F5344CB8AC3E}">
        <p14:creationId xmlns:p14="http://schemas.microsoft.com/office/powerpoint/2010/main" val="12620040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erson's 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49CC22-74F8-8C4A-BD2B-104067FA4DAB}"/>
              </a:ext>
            </a:extLst>
          </p:cNvPr>
          <p:cNvSpPr>
            <a:spLocks noGrp="1"/>
          </p:cNvSpPr>
          <p:nvPr>
            <p:ph sz="quarter" idx="14" hasCustomPrompt="1"/>
          </p:nvPr>
        </p:nvSpPr>
        <p:spPr>
          <a:xfrm>
            <a:off x="-26988" y="1"/>
            <a:ext cx="3525838" cy="6579704"/>
          </a:xfrm>
          <a:solidFill>
            <a:srgbClr val="9AA6F1"/>
          </a:solidFill>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 </a:t>
            </a:r>
          </a:p>
        </p:txBody>
      </p:sp>
      <p:sp>
        <p:nvSpPr>
          <p:cNvPr id="8" name="Picture Placeholder 7"/>
          <p:cNvSpPr>
            <a:spLocks noGrp="1"/>
          </p:cNvSpPr>
          <p:nvPr>
            <p:ph type="pic" sz="quarter" idx="10" hasCustomPrompt="1"/>
          </p:nvPr>
        </p:nvSpPr>
        <p:spPr>
          <a:xfrm>
            <a:off x="649288" y="1271588"/>
            <a:ext cx="3260725" cy="4056062"/>
          </a:xfrm>
        </p:spPr>
        <p:txBody>
          <a:bodyPr/>
          <a:lstStyle>
            <a:lvl1pPr marL="0" indent="0">
              <a:buNone/>
              <a:defRPr/>
            </a:lvl1pPr>
          </a:lstStyle>
          <a:p>
            <a:r>
              <a:rPr lang="vi-VN" dirty="0"/>
              <a:t>Insert profile photo here</a:t>
            </a:r>
            <a:endParaRPr lang="en-US" dirty="0"/>
          </a:p>
        </p:txBody>
      </p:sp>
      <p:sp>
        <p:nvSpPr>
          <p:cNvPr id="10" name="Text Placeholder 9"/>
          <p:cNvSpPr>
            <a:spLocks noGrp="1"/>
          </p:cNvSpPr>
          <p:nvPr>
            <p:ph type="body" sz="quarter" idx="11" hasCustomPrompt="1"/>
          </p:nvPr>
        </p:nvSpPr>
        <p:spPr>
          <a:xfrm>
            <a:off x="4689075" y="489709"/>
            <a:ext cx="6589158" cy="781879"/>
          </a:xfrm>
        </p:spPr>
        <p:txBody>
          <a:bodyPr anchor="b">
            <a:normAutofit/>
          </a:bodyPr>
          <a:lstStyle>
            <a:lvl1pPr marL="0" indent="0">
              <a:buNone/>
              <a:defRPr sz="3200" b="1" i="0">
                <a:solidFill>
                  <a:schemeClr val="accent4"/>
                </a:solidFill>
                <a:latin typeface="Arial" panose="020B0604020202020204" pitchFamily="34" charset="0"/>
                <a:cs typeface="Arial" panose="020B0604020202020204" pitchFamily="34" charset="0"/>
              </a:defRPr>
            </a:lvl1pPr>
          </a:lstStyle>
          <a:p>
            <a:pPr lvl="0"/>
            <a:r>
              <a:rPr lang="vi-VN" dirty="0"/>
              <a:t>Full name here</a:t>
            </a:r>
            <a:endParaRPr lang="en-US" dirty="0"/>
          </a:p>
        </p:txBody>
      </p:sp>
      <p:sp>
        <p:nvSpPr>
          <p:cNvPr id="11" name="Text Placeholder 9"/>
          <p:cNvSpPr>
            <a:spLocks noGrp="1"/>
          </p:cNvSpPr>
          <p:nvPr>
            <p:ph type="body" sz="quarter" idx="12" hasCustomPrompt="1"/>
          </p:nvPr>
        </p:nvSpPr>
        <p:spPr>
          <a:xfrm>
            <a:off x="4689075" y="1391479"/>
            <a:ext cx="6589158" cy="516836"/>
          </a:xfrm>
        </p:spPr>
        <p:txBody>
          <a:bodyPr anchor="t">
            <a:normAutofit/>
          </a:bodyPr>
          <a:lstStyle>
            <a:lvl1pPr marL="0" indent="0">
              <a:buNone/>
              <a:defRPr sz="2400">
                <a:solidFill>
                  <a:schemeClr val="accent2"/>
                </a:solidFill>
              </a:defRPr>
            </a:lvl1pPr>
          </a:lstStyle>
          <a:p>
            <a:pPr lvl="0"/>
            <a:r>
              <a:rPr lang="vi-VN" dirty="0"/>
              <a:t>Title or position</a:t>
            </a:r>
            <a:endParaRPr lang="en-US" dirty="0"/>
          </a:p>
        </p:txBody>
      </p:sp>
      <p:sp>
        <p:nvSpPr>
          <p:cNvPr id="13" name="Text Placeholder 12"/>
          <p:cNvSpPr>
            <a:spLocks noGrp="1"/>
          </p:cNvSpPr>
          <p:nvPr>
            <p:ph type="body" sz="quarter" idx="13"/>
          </p:nvPr>
        </p:nvSpPr>
        <p:spPr>
          <a:xfrm>
            <a:off x="4688732" y="2305878"/>
            <a:ext cx="6588868" cy="4082222"/>
          </a:xfrm>
        </p:spPr>
        <p:txBody>
          <a:bodyPr/>
          <a:lstStyle>
            <a:lvl1pPr>
              <a:defRPr sz="2100"/>
            </a:lvl1pPr>
            <a:lvl2pPr>
              <a:defRPr sz="2100"/>
            </a:lvl2pPr>
            <a:lvl3pPr>
              <a:defRPr sz="21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43512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icture with Caption 1/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35"/>
            <a:ext cx="4494212" cy="1320800"/>
          </a:xfrm>
        </p:spPr>
        <p:txBody>
          <a:bodyPr anchor="b"/>
          <a:lstStyle>
            <a:lvl1pPr>
              <a:defRPr sz="3200">
                <a:solidFill>
                  <a:schemeClr val="accent4"/>
                </a:solidFill>
              </a:defRPr>
            </a:lvl1pPr>
          </a:lstStyle>
          <a:p>
            <a:r>
              <a:rPr lang="vi-VN" dirty="0"/>
              <a:t>Click to add title</a:t>
            </a:r>
            <a:endParaRPr lang="en-US" dirty="0"/>
          </a:p>
        </p:txBody>
      </p:sp>
      <p:sp>
        <p:nvSpPr>
          <p:cNvPr id="3" name="Picture Placeholder 2"/>
          <p:cNvSpPr>
            <a:spLocks noGrp="1"/>
          </p:cNvSpPr>
          <p:nvPr>
            <p:ph type="pic" idx="1" hasCustomPrompt="1"/>
          </p:nvPr>
        </p:nvSpPr>
        <p:spPr>
          <a:xfrm>
            <a:off x="6045200" y="97536"/>
            <a:ext cx="6037072" cy="64722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0" name="Text Placeholder 9"/>
          <p:cNvSpPr>
            <a:spLocks noGrp="1"/>
          </p:cNvSpPr>
          <p:nvPr>
            <p:ph type="body" sz="quarter" idx="10"/>
          </p:nvPr>
        </p:nvSpPr>
        <p:spPr>
          <a:xfrm>
            <a:off x="839788" y="1655099"/>
            <a:ext cx="4494212" cy="3327400"/>
          </a:xfrm>
        </p:spPr>
        <p:txBody>
          <a:bodyPr/>
          <a:lstStyle>
            <a:lvl1pPr marL="228600" indent="-228600">
              <a:buFont typeface="Wingdings" pitchFamily="2" charset="2"/>
              <a:buChar char="§"/>
              <a:defRPr sz="2400"/>
            </a:lvl1pPr>
            <a:lvl2pPr marL="685800" indent="-228600">
              <a:buFont typeface="Wingdings" pitchFamily="2" charset="2"/>
              <a:buChar char="§"/>
              <a:defRPr sz="2000"/>
            </a:lvl2pPr>
            <a:lvl3pPr marL="1143000" indent="-228600">
              <a:buFont typeface="Wingdings" pitchFamily="2" charset="2"/>
              <a:buChar char="§"/>
              <a:defRPr sz="2000"/>
            </a:lvl3pPr>
            <a:lvl4pPr marL="1600200" indent="-228600">
              <a:buFont typeface="Wingdings" pitchFamily="2" charset="2"/>
              <a:buChar char="§"/>
              <a:defRPr sz="2000"/>
            </a:lvl4pPr>
            <a:lvl5pPr marL="2057400" indent="-228600">
              <a:buFont typeface="Wingdings" pitchFamily="2" charset="2"/>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911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839788" y="0"/>
            <a:ext cx="4494212" cy="1320800"/>
          </a:xfrm>
        </p:spPr>
        <p:txBody>
          <a:bodyPr anchor="b"/>
          <a:lstStyle>
            <a:lvl1pPr>
              <a:defRPr sz="3200">
                <a:solidFill>
                  <a:schemeClr val="accent4"/>
                </a:solidFill>
              </a:defRPr>
            </a:lvl1pPr>
          </a:lstStyle>
          <a:p>
            <a:r>
              <a:rPr lang="vi-VN" dirty="0"/>
              <a:t>Click to add title</a:t>
            </a:r>
            <a:endParaRPr lang="en-US" dirty="0"/>
          </a:p>
        </p:txBody>
      </p:sp>
      <p:sp>
        <p:nvSpPr>
          <p:cNvPr id="7" name="Picture Placeholder 2"/>
          <p:cNvSpPr>
            <a:spLocks noGrp="1"/>
          </p:cNvSpPr>
          <p:nvPr>
            <p:ph type="pic" idx="1" hasCustomPrompt="1"/>
          </p:nvPr>
        </p:nvSpPr>
        <p:spPr>
          <a:xfrm>
            <a:off x="6045200" y="109728"/>
            <a:ext cx="6037072"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9" name="Text Placeholder 9"/>
          <p:cNvSpPr>
            <a:spLocks noGrp="1"/>
          </p:cNvSpPr>
          <p:nvPr>
            <p:ph type="body" sz="quarter" idx="10"/>
          </p:nvPr>
        </p:nvSpPr>
        <p:spPr>
          <a:xfrm>
            <a:off x="839788" y="1670486"/>
            <a:ext cx="4494212" cy="3708401"/>
          </a:xfrm>
        </p:spPr>
        <p:txBody>
          <a:bodyPr/>
          <a:lstStyle>
            <a:lvl1pPr marL="228600" indent="-228600">
              <a:buFont typeface="Wingdings" pitchFamily="2" charset="2"/>
              <a:buChar char="§"/>
              <a:defRPr sz="2400"/>
            </a:lvl1pPr>
            <a:lvl2pPr marL="685800" indent="-228600">
              <a:buFont typeface="Wingdings" pitchFamily="2" charset="2"/>
              <a:buChar char="§"/>
              <a:defRPr sz="2400"/>
            </a:lvl2pPr>
            <a:lvl3pPr marL="1143000" indent="-228600">
              <a:buFont typeface="Wingdings" pitchFamily="2" charset="2"/>
              <a:buChar char="§"/>
              <a:defRPr sz="2000"/>
            </a:lvl3pPr>
            <a:lvl4pPr marL="1600200" indent="-228600">
              <a:buFont typeface="Wingdings" pitchFamily="2" charset="2"/>
              <a:buChar char="§"/>
              <a:defRPr sz="2000"/>
            </a:lvl4pPr>
            <a:lvl5pPr marL="2057400" indent="-228600">
              <a:buFont typeface="Wingdings" pitchFamily="2" charset="2"/>
              <a:buChar cha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2"/>
          <p:cNvSpPr>
            <a:spLocks noGrp="1"/>
          </p:cNvSpPr>
          <p:nvPr>
            <p:ph type="pic" idx="11" hasCustomPrompt="1"/>
          </p:nvPr>
        </p:nvSpPr>
        <p:spPr>
          <a:xfrm>
            <a:off x="8547100" y="3352800"/>
            <a:ext cx="3535172"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1" name="Picture Placeholder 2"/>
          <p:cNvSpPr>
            <a:spLocks noGrp="1"/>
          </p:cNvSpPr>
          <p:nvPr>
            <p:ph type="pic" idx="12" hasCustomPrompt="1"/>
          </p:nvPr>
        </p:nvSpPr>
        <p:spPr>
          <a:xfrm>
            <a:off x="6045200" y="3352800"/>
            <a:ext cx="2413000" cy="31541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Tree>
    <p:extLst>
      <p:ext uri="{BB962C8B-B14F-4D97-AF65-F5344CB8AC3E}">
        <p14:creationId xmlns:p14="http://schemas.microsoft.com/office/powerpoint/2010/main" val="36419305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4 picture with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82625" y="204107"/>
            <a:ext cx="4989512" cy="985838"/>
          </a:xfrm>
        </p:spPr>
        <p:txBody>
          <a:bodyPr anchor="b"/>
          <a:lstStyle>
            <a:lvl1pPr>
              <a:defRPr sz="3200">
                <a:solidFill>
                  <a:schemeClr val="accent4"/>
                </a:solidFill>
              </a:defRPr>
            </a:lvl1pPr>
          </a:lstStyle>
          <a:p>
            <a:r>
              <a:rPr lang="vi-VN" dirty="0"/>
              <a:t>Click to add title</a:t>
            </a:r>
            <a:endParaRPr lang="en-US" dirty="0"/>
          </a:p>
        </p:txBody>
      </p:sp>
      <p:sp>
        <p:nvSpPr>
          <p:cNvPr id="8" name="Picture Placeholder 2"/>
          <p:cNvSpPr>
            <a:spLocks noGrp="1"/>
          </p:cNvSpPr>
          <p:nvPr>
            <p:ph type="pic" idx="1" hasCustomPrompt="1"/>
          </p:nvPr>
        </p:nvSpPr>
        <p:spPr>
          <a:xfrm>
            <a:off x="6045200" y="109727"/>
            <a:ext cx="6037072" cy="363359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9" name="Text Placeholder 9"/>
          <p:cNvSpPr>
            <a:spLocks noGrp="1"/>
          </p:cNvSpPr>
          <p:nvPr>
            <p:ph type="body" sz="quarter" idx="10"/>
          </p:nvPr>
        </p:nvSpPr>
        <p:spPr>
          <a:xfrm>
            <a:off x="682624" y="1371741"/>
            <a:ext cx="4989513" cy="1920366"/>
          </a:xfrm>
        </p:spPr>
        <p:txBody>
          <a:bodyPr/>
          <a:lstStyle>
            <a:lvl1pPr marL="228600" indent="-228600">
              <a:buFont typeface="Wingdings" pitchFamily="2" charset="2"/>
              <a:buChar char="§"/>
              <a:defRPr sz="2000"/>
            </a:lvl1pPr>
            <a:lvl2pPr marL="685800" indent="-228600">
              <a:buFont typeface="Wingdings" pitchFamily="2" charset="2"/>
              <a:buChar char="§"/>
              <a:defRPr sz="2000"/>
            </a:lvl2pPr>
            <a:lvl3pPr marL="1143000" indent="-228600">
              <a:buFont typeface="Wingdings" pitchFamily="2" charset="2"/>
              <a:buChar char="§"/>
              <a:defRPr sz="1800"/>
            </a:lvl3pPr>
            <a:lvl4pPr marL="1600200" indent="-228600">
              <a:buFont typeface="Wingdings" pitchFamily="2" charset="2"/>
              <a:buChar char="§"/>
              <a:defRPr sz="1800"/>
            </a:lvl4pPr>
            <a:lvl5pPr marL="2057400" indent="-228600">
              <a:buFont typeface="Wingdings"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2"/>
          <p:cNvSpPr>
            <a:spLocks noGrp="1"/>
          </p:cNvSpPr>
          <p:nvPr>
            <p:ph type="pic" idx="11" hasCustomPrompt="1"/>
          </p:nvPr>
        </p:nvSpPr>
        <p:spPr>
          <a:xfrm>
            <a:off x="8547100" y="3843338"/>
            <a:ext cx="3535172"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1" name="Picture Placeholder 2"/>
          <p:cNvSpPr>
            <a:spLocks noGrp="1"/>
          </p:cNvSpPr>
          <p:nvPr>
            <p:ph type="pic" idx="12" hasCustomPrompt="1"/>
          </p:nvPr>
        </p:nvSpPr>
        <p:spPr>
          <a:xfrm>
            <a:off x="4957763" y="3843338"/>
            <a:ext cx="3500437"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2" name="Picture Placeholder 2"/>
          <p:cNvSpPr>
            <a:spLocks noGrp="1"/>
          </p:cNvSpPr>
          <p:nvPr>
            <p:ph type="pic" idx="13" hasCustomPrompt="1"/>
          </p:nvPr>
        </p:nvSpPr>
        <p:spPr>
          <a:xfrm>
            <a:off x="117474" y="3843338"/>
            <a:ext cx="4725989" cy="291103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Tree>
    <p:extLst>
      <p:ext uri="{BB962C8B-B14F-4D97-AF65-F5344CB8AC3E}">
        <p14:creationId xmlns:p14="http://schemas.microsoft.com/office/powerpoint/2010/main" val="185641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3" name="Subtitle 2"/>
          <p:cNvSpPr>
            <a:spLocks noGrp="1"/>
          </p:cNvSpPr>
          <p:nvPr>
            <p:ph type="subTitle" idx="1" hasCustomPrompt="1"/>
          </p:nvPr>
        </p:nvSpPr>
        <p:spPr>
          <a:xfrm>
            <a:off x="1421081" y="5197642"/>
            <a:ext cx="4141519"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400101"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pic>
        <p:nvPicPr>
          <p:cNvPr id="8" name="Picture 7" descr="A bird flying in the sky&#10;&#10;Description automatically generated">
            <a:extLst>
              <a:ext uri="{FF2B5EF4-FFF2-40B4-BE49-F238E27FC236}">
                <a16:creationId xmlns:a16="http://schemas.microsoft.com/office/drawing/2014/main" id="{FDF3BB0C-71A0-5345-B686-8D841081409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24939" y="1739623"/>
            <a:ext cx="4061861" cy="3783188"/>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flipV="1">
            <a:off x="5847561" y="3866322"/>
            <a:ext cx="0" cy="1163757"/>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0410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ull page with pictur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97536" y="109727"/>
            <a:ext cx="6049264" cy="570571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0" name="Picture Placeholder 2"/>
          <p:cNvSpPr>
            <a:spLocks noGrp="1"/>
          </p:cNvSpPr>
          <p:nvPr>
            <p:ph type="pic" idx="11" hasCustomPrompt="1"/>
          </p:nvPr>
        </p:nvSpPr>
        <p:spPr>
          <a:xfrm>
            <a:off x="8666988" y="121538"/>
            <a:ext cx="3403092" cy="338366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1" name="Picture Placeholder 2"/>
          <p:cNvSpPr>
            <a:spLocks noGrp="1"/>
          </p:cNvSpPr>
          <p:nvPr>
            <p:ph type="pic" idx="12" hasCustomPrompt="1"/>
          </p:nvPr>
        </p:nvSpPr>
        <p:spPr>
          <a:xfrm>
            <a:off x="6253988" y="121539"/>
            <a:ext cx="2305812" cy="33836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Place picture here</a:t>
            </a:r>
            <a:endParaRPr lang="en-US" dirty="0"/>
          </a:p>
        </p:txBody>
      </p:sp>
      <p:sp>
        <p:nvSpPr>
          <p:cNvPr id="12" name="Picture Placeholder 2"/>
          <p:cNvSpPr>
            <a:spLocks noGrp="1"/>
          </p:cNvSpPr>
          <p:nvPr>
            <p:ph type="pic" idx="13" hasCustomPrompt="1"/>
          </p:nvPr>
        </p:nvSpPr>
        <p:spPr>
          <a:xfrm>
            <a:off x="6253988" y="3645408"/>
            <a:ext cx="5816092" cy="289454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Place picture here</a:t>
            </a:r>
            <a:endParaRPr lang="en-US" dirty="0"/>
          </a:p>
        </p:txBody>
      </p:sp>
      <p:sp>
        <p:nvSpPr>
          <p:cNvPr id="14" name="Text Placeholder 13"/>
          <p:cNvSpPr>
            <a:spLocks noGrp="1"/>
          </p:cNvSpPr>
          <p:nvPr>
            <p:ph type="body" sz="quarter" idx="14" hasCustomPrompt="1"/>
          </p:nvPr>
        </p:nvSpPr>
        <p:spPr>
          <a:xfrm>
            <a:off x="97536" y="5933661"/>
            <a:ext cx="6049264" cy="606288"/>
          </a:xfrm>
          <a:noFill/>
          <a:ln>
            <a:noFill/>
          </a:ln>
        </p:spPr>
        <p:txBody>
          <a:bodyPr lIns="180000" rIns="180000" anchor="ctr">
            <a:normAutofit/>
          </a:bodyPr>
          <a:lstStyle>
            <a:lvl1pPr marL="0" indent="0">
              <a:lnSpc>
                <a:spcPts val="1700"/>
              </a:lnSpc>
              <a:buNone/>
              <a:defRPr sz="1800">
                <a:solidFill>
                  <a:schemeClr val="tx1">
                    <a:lumMod val="75000"/>
                    <a:lumOff val="25000"/>
                  </a:schemeClr>
                </a:solidFill>
              </a:defRPr>
            </a:lvl1pPr>
          </a:lstStyle>
          <a:p>
            <a:pPr lvl="0"/>
            <a:r>
              <a:rPr lang="en-US" dirty="0"/>
              <a:t>C</a:t>
            </a:r>
            <a:r>
              <a:rPr lang="vi-VN" dirty="0"/>
              <a:t>aption (optional)</a:t>
            </a:r>
          </a:p>
        </p:txBody>
      </p:sp>
    </p:spTree>
    <p:extLst>
      <p:ext uri="{BB962C8B-B14F-4D97-AF65-F5344CB8AC3E}">
        <p14:creationId xmlns:p14="http://schemas.microsoft.com/office/powerpoint/2010/main" val="38760610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8247998" y="1623914"/>
            <a:ext cx="3345513" cy="3922120"/>
          </a:xfrm>
          <a:solidFill>
            <a:srgbClr val="9E71AC"/>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8" name="Text Placeholder 36"/>
          <p:cNvSpPr>
            <a:spLocks noGrp="1"/>
          </p:cNvSpPr>
          <p:nvPr>
            <p:ph type="body" sz="quarter" idx="11" hasCustomPrompt="1"/>
          </p:nvPr>
        </p:nvSpPr>
        <p:spPr>
          <a:xfrm>
            <a:off x="833437" y="1623914"/>
            <a:ext cx="3345513" cy="3922121"/>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4540717" y="1623914"/>
            <a:ext cx="3345513" cy="3922120"/>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4721333" y="1884362"/>
            <a:ext cx="2960105"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8" name="Text Placeholder 46"/>
          <p:cNvSpPr>
            <a:spLocks noGrp="1"/>
          </p:cNvSpPr>
          <p:nvPr>
            <p:ph type="body" sz="quarter" idx="16" hasCustomPrompt="1"/>
          </p:nvPr>
        </p:nvSpPr>
        <p:spPr>
          <a:xfrm>
            <a:off x="8434876" y="1884362"/>
            <a:ext cx="2971756"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884362"/>
            <a:ext cx="2961403" cy="423863"/>
          </a:xfrm>
        </p:spPr>
        <p:txBody>
          <a:bodyPr>
            <a:normAutofit/>
          </a:bodyPr>
          <a:lstStyle>
            <a:lvl1pPr marL="0" indent="0">
              <a:buNone/>
              <a:defRPr sz="2400" b="1">
                <a:solidFill>
                  <a:schemeClr val="bg1"/>
                </a:solidFill>
              </a:defRPr>
            </a:lvl1pPr>
          </a:lstStyle>
          <a:p>
            <a:pPr lvl="0"/>
            <a:r>
              <a:rPr lang="en-US" dirty="0"/>
              <a:t>Sub-Heading Here</a:t>
            </a:r>
          </a:p>
        </p:txBody>
      </p:sp>
      <p:sp>
        <p:nvSpPr>
          <p:cNvPr id="53" name="Text Placeholder 52"/>
          <p:cNvSpPr>
            <a:spLocks noGrp="1"/>
          </p:cNvSpPr>
          <p:nvPr>
            <p:ph type="body" sz="quarter" idx="19" hasCustomPrompt="1"/>
          </p:nvPr>
        </p:nvSpPr>
        <p:spPr>
          <a:xfrm>
            <a:off x="1034129" y="2384630"/>
            <a:ext cx="2961402" cy="2809523"/>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54" name="Text Placeholder 52"/>
          <p:cNvSpPr>
            <a:spLocks noGrp="1"/>
          </p:cNvSpPr>
          <p:nvPr>
            <p:ph type="body" sz="quarter" idx="20" hasCustomPrompt="1"/>
          </p:nvPr>
        </p:nvSpPr>
        <p:spPr>
          <a:xfrm>
            <a:off x="4721332" y="2384630"/>
            <a:ext cx="2960106" cy="2925860"/>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55" name="Text Placeholder 52"/>
          <p:cNvSpPr>
            <a:spLocks noGrp="1"/>
          </p:cNvSpPr>
          <p:nvPr>
            <p:ph type="body" sz="quarter" idx="21" hasCustomPrompt="1"/>
          </p:nvPr>
        </p:nvSpPr>
        <p:spPr>
          <a:xfrm>
            <a:off x="8434877" y="2384630"/>
            <a:ext cx="2971755" cy="2931059"/>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Main heading</a:t>
            </a:r>
          </a:p>
        </p:txBody>
      </p:sp>
    </p:spTree>
    <p:extLst>
      <p:ext uri="{BB962C8B-B14F-4D97-AF65-F5344CB8AC3E}">
        <p14:creationId xmlns:p14="http://schemas.microsoft.com/office/powerpoint/2010/main" val="256923682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8" name="Text Placeholder 36"/>
          <p:cNvSpPr>
            <a:spLocks noGrp="1"/>
          </p:cNvSpPr>
          <p:nvPr>
            <p:ph type="body" sz="quarter" idx="11" hasCustomPrompt="1"/>
          </p:nvPr>
        </p:nvSpPr>
        <p:spPr>
          <a:xfrm>
            <a:off x="833437" y="1623914"/>
            <a:ext cx="5146607" cy="3922121"/>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6211957" y="1623915"/>
            <a:ext cx="5381556" cy="3922120"/>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6530011" y="1884362"/>
            <a:ext cx="4740963"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155756" y="1884362"/>
            <a:ext cx="4501967" cy="423863"/>
          </a:xfrm>
        </p:spPr>
        <p:txBody>
          <a:bodyPr>
            <a:normAutofit/>
          </a:bodyPr>
          <a:lstStyle>
            <a:lvl1pPr marL="0" indent="0">
              <a:buNone/>
              <a:defRPr sz="2400" b="1">
                <a:solidFill>
                  <a:schemeClr val="bg1"/>
                </a:solidFill>
              </a:defRPr>
            </a:lvl1pPr>
          </a:lstStyle>
          <a:p>
            <a:pPr lvl="0"/>
            <a:r>
              <a:rPr lang="en-US" dirty="0"/>
              <a:t>Sub-Heading Here</a:t>
            </a:r>
          </a:p>
        </p:txBody>
      </p:sp>
      <p:sp>
        <p:nvSpPr>
          <p:cNvPr id="53" name="Text Placeholder 52"/>
          <p:cNvSpPr>
            <a:spLocks noGrp="1"/>
          </p:cNvSpPr>
          <p:nvPr>
            <p:ph type="body" sz="quarter" idx="19" hasCustomPrompt="1"/>
          </p:nvPr>
        </p:nvSpPr>
        <p:spPr>
          <a:xfrm>
            <a:off x="1155756" y="2424561"/>
            <a:ext cx="4501967" cy="2809523"/>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a:p>
            <a:pPr lvl="0"/>
            <a:r>
              <a:rPr lang="en-US" dirty="0"/>
              <a:t>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endParaRPr lang="en-US" dirty="0"/>
          </a:p>
        </p:txBody>
      </p:sp>
      <p:sp>
        <p:nvSpPr>
          <p:cNvPr id="54" name="Text Placeholder 52"/>
          <p:cNvSpPr>
            <a:spLocks noGrp="1"/>
          </p:cNvSpPr>
          <p:nvPr>
            <p:ph type="body" sz="quarter" idx="20" hasCustomPrompt="1"/>
          </p:nvPr>
        </p:nvSpPr>
        <p:spPr>
          <a:xfrm>
            <a:off x="6530009" y="2424561"/>
            <a:ext cx="4740965" cy="2809523"/>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a:p>
            <a:pPr lvl="0"/>
            <a:r>
              <a:rPr lang="en-US" dirty="0"/>
              <a:t>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endParaRPr lang="en-US" dirty="0"/>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Main heading</a:t>
            </a:r>
          </a:p>
        </p:txBody>
      </p:sp>
    </p:spTree>
    <p:extLst>
      <p:ext uri="{BB962C8B-B14F-4D97-AF65-F5344CB8AC3E}">
        <p14:creationId xmlns:p14="http://schemas.microsoft.com/office/powerpoint/2010/main" val="6895868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6216413" y="3969550"/>
            <a:ext cx="5142292" cy="2063502"/>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1" name="Text Placeholder 36">
            <a:extLst>
              <a:ext uri="{FF2B5EF4-FFF2-40B4-BE49-F238E27FC236}">
                <a16:creationId xmlns:a16="http://schemas.microsoft.com/office/drawing/2014/main" id="{AEA52B7F-ED93-394B-8192-7FE0914A70DE}"/>
              </a:ext>
            </a:extLst>
          </p:cNvPr>
          <p:cNvSpPr>
            <a:spLocks noGrp="1"/>
          </p:cNvSpPr>
          <p:nvPr>
            <p:ph type="body" sz="quarter" idx="24" hasCustomPrompt="1"/>
          </p:nvPr>
        </p:nvSpPr>
        <p:spPr>
          <a:xfrm>
            <a:off x="833437" y="3959611"/>
            <a:ext cx="5142292" cy="2063502"/>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8" name="Text Placeholder 36"/>
          <p:cNvSpPr>
            <a:spLocks noGrp="1"/>
          </p:cNvSpPr>
          <p:nvPr>
            <p:ph type="body" sz="quarter" idx="11" hasCustomPrompt="1"/>
          </p:nvPr>
        </p:nvSpPr>
        <p:spPr>
          <a:xfrm>
            <a:off x="833437" y="1623915"/>
            <a:ext cx="5142292" cy="2063502"/>
          </a:xfrm>
          <a:solidFill>
            <a:schemeClr val="tx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6216413" y="1623915"/>
            <a:ext cx="5142292" cy="2063502"/>
          </a:xfrm>
          <a:solidFill>
            <a:srgbClr val="84468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6397029" y="1768024"/>
            <a:ext cx="4760844"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8" name="Text Placeholder 46"/>
          <p:cNvSpPr>
            <a:spLocks noGrp="1"/>
          </p:cNvSpPr>
          <p:nvPr>
            <p:ph type="body" sz="quarter" idx="16" hasCustomPrompt="1"/>
          </p:nvPr>
        </p:nvSpPr>
        <p:spPr>
          <a:xfrm>
            <a:off x="6397027" y="4083732"/>
            <a:ext cx="4760845"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768024"/>
            <a:ext cx="4731026" cy="423863"/>
          </a:xfrm>
        </p:spPr>
        <p:txBody>
          <a:bodyPr>
            <a:normAutofit/>
          </a:bodyPr>
          <a:lstStyle>
            <a:lvl1pPr marL="0" indent="0">
              <a:buNone/>
              <a:defRPr sz="2400" b="1">
                <a:solidFill>
                  <a:schemeClr val="bg1"/>
                </a:solidFill>
              </a:defRPr>
            </a:lvl1pPr>
          </a:lstStyle>
          <a:p>
            <a:pPr lvl="0"/>
            <a:r>
              <a:rPr lang="en-US" dirty="0"/>
              <a:t>Sub-Heading Here</a:t>
            </a:r>
          </a:p>
        </p:txBody>
      </p:sp>
      <p:sp>
        <p:nvSpPr>
          <p:cNvPr id="50" name="Text Placeholder 46"/>
          <p:cNvSpPr>
            <a:spLocks noGrp="1"/>
          </p:cNvSpPr>
          <p:nvPr>
            <p:ph type="body" sz="quarter" idx="18" hasCustomPrompt="1"/>
          </p:nvPr>
        </p:nvSpPr>
        <p:spPr>
          <a:xfrm>
            <a:off x="1034128" y="4088702"/>
            <a:ext cx="4731026" cy="423863"/>
          </a:xfrm>
        </p:spPr>
        <p:txBody>
          <a:bodyPr>
            <a:normAutofit/>
          </a:bodyPr>
          <a:lstStyle>
            <a:lvl1pPr marL="0" indent="0">
              <a:buNone/>
              <a:defRPr sz="2400" b="1">
                <a:solidFill>
                  <a:schemeClr val="bg1"/>
                </a:solidFill>
              </a:defRPr>
            </a:lvl1pPr>
          </a:lstStyle>
          <a:p>
            <a:pPr lvl="0"/>
            <a:r>
              <a:rPr lang="vi-VN" dirty="0"/>
              <a:t>Sub-Heading Here</a:t>
            </a:r>
            <a:endParaRPr lang="en-US" dirty="0"/>
          </a:p>
        </p:txBody>
      </p:sp>
      <p:sp>
        <p:nvSpPr>
          <p:cNvPr id="53" name="Text Placeholder 52"/>
          <p:cNvSpPr>
            <a:spLocks noGrp="1"/>
          </p:cNvSpPr>
          <p:nvPr>
            <p:ph type="body" sz="quarter" idx="19" hasCustomPrompt="1"/>
          </p:nvPr>
        </p:nvSpPr>
        <p:spPr>
          <a:xfrm>
            <a:off x="1034128" y="2308225"/>
            <a:ext cx="4731026" cy="1208088"/>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54" name="Text Placeholder 52"/>
          <p:cNvSpPr>
            <a:spLocks noGrp="1"/>
          </p:cNvSpPr>
          <p:nvPr>
            <p:ph type="body" sz="quarter" idx="20" hasCustomPrompt="1"/>
          </p:nvPr>
        </p:nvSpPr>
        <p:spPr>
          <a:xfrm>
            <a:off x="6397027" y="2308225"/>
            <a:ext cx="4760845" cy="1208088"/>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55" name="Text Placeholder 52"/>
          <p:cNvSpPr>
            <a:spLocks noGrp="1"/>
          </p:cNvSpPr>
          <p:nvPr>
            <p:ph type="body" sz="quarter" idx="21" hasCustomPrompt="1"/>
          </p:nvPr>
        </p:nvSpPr>
        <p:spPr>
          <a:xfrm>
            <a:off x="6397027" y="4648662"/>
            <a:ext cx="4760845" cy="1208088"/>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56" name="Text Placeholder 52"/>
          <p:cNvSpPr>
            <a:spLocks noGrp="1"/>
          </p:cNvSpPr>
          <p:nvPr>
            <p:ph type="body" sz="quarter" idx="22" hasCustomPrompt="1"/>
          </p:nvPr>
        </p:nvSpPr>
        <p:spPr>
          <a:xfrm>
            <a:off x="1034128" y="4648662"/>
            <a:ext cx="4731026" cy="1208088"/>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Es </a:t>
            </a:r>
            <a:r>
              <a:rPr lang="en-US" dirty="0" err="1"/>
              <a:t>nullaborro</a:t>
            </a:r>
            <a:r>
              <a:rPr lang="en-US" dirty="0"/>
              <a:t> </a:t>
            </a:r>
            <a:r>
              <a:rPr lang="en-US" dirty="0" err="1"/>
              <a:t>blaceaqui</a:t>
            </a:r>
            <a:r>
              <a:rPr lang="en-US" dirty="0"/>
              <a:t> </a:t>
            </a:r>
            <a:r>
              <a:rPr lang="en-US" dirty="0" err="1"/>
              <a:t>conestibus</a:t>
            </a:r>
            <a:r>
              <a:rPr lang="en-US" dirty="0"/>
              <a:t>, </a:t>
            </a:r>
            <a:r>
              <a:rPr lang="en-US" dirty="0" err="1"/>
              <a:t>sam</a:t>
            </a:r>
            <a:r>
              <a:rPr lang="en-US" dirty="0"/>
              <a:t>, </a:t>
            </a:r>
            <a:r>
              <a:rPr lang="en-US" dirty="0" err="1"/>
              <a:t>ius</a:t>
            </a:r>
            <a:r>
              <a:rPr lang="en-US" dirty="0"/>
              <a:t> </a:t>
            </a:r>
            <a:r>
              <a:rPr lang="en-US" dirty="0" err="1"/>
              <a:t>dit</a:t>
            </a:r>
            <a:r>
              <a:rPr lang="en-US" dirty="0"/>
              <a:t> </a:t>
            </a:r>
            <a:r>
              <a:rPr lang="en-US" dirty="0" err="1"/>
              <a:t>quatis</a:t>
            </a:r>
            <a:r>
              <a:rPr lang="en-US" dirty="0"/>
              <a:t> </a:t>
            </a:r>
            <a:r>
              <a:rPr lang="en-US" dirty="0" err="1"/>
              <a:t>dolupta</a:t>
            </a:r>
            <a:r>
              <a:rPr lang="en-US" dirty="0"/>
              <a:t> </a:t>
            </a:r>
            <a:r>
              <a:rPr lang="en-US" dirty="0" err="1"/>
              <a:t>quia</a:t>
            </a:r>
            <a:r>
              <a:rPr lang="en-US" dirty="0"/>
              <a:t> </a:t>
            </a:r>
            <a:r>
              <a:rPr lang="en-US" dirty="0" err="1"/>
              <a:t>voluptatia</a:t>
            </a:r>
            <a:r>
              <a:rPr lang="en-US" dirty="0"/>
              <a:t> et </a:t>
            </a:r>
            <a:r>
              <a:rPr lang="en-US" dirty="0" err="1"/>
              <a:t>dellabo</a:t>
            </a:r>
            <a:r>
              <a:rPr lang="en-US" dirty="0"/>
              <a:t>. Et </a:t>
            </a:r>
            <a:r>
              <a:rPr lang="en-US" dirty="0" err="1"/>
              <a:t>ut</a:t>
            </a:r>
            <a:r>
              <a:rPr lang="en-US" dirty="0"/>
              <a:t> </a:t>
            </a:r>
            <a:r>
              <a:rPr lang="en-US" dirty="0" err="1"/>
              <a:t>vero</a:t>
            </a:r>
            <a:r>
              <a:rPr lang="en-US" dirty="0"/>
              <a:t> mod et ab </a:t>
            </a:r>
            <a:r>
              <a:rPr lang="en-US" dirty="0" err="1"/>
              <a:t>inctem</a:t>
            </a:r>
            <a:r>
              <a:rPr lang="en-US" dirty="0"/>
              <a:t> </a:t>
            </a:r>
            <a:r>
              <a:rPr lang="en-US" dirty="0" err="1"/>
              <a:t>ium</a:t>
            </a:r>
            <a:r>
              <a:rPr lang="en-US" dirty="0"/>
              <a:t> </a:t>
            </a:r>
            <a:r>
              <a:rPr lang="en-US" dirty="0" err="1"/>
              <a:t>quidem</a:t>
            </a:r>
            <a:r>
              <a:rPr lang="en-US" dirty="0"/>
              <a:t> </a:t>
            </a:r>
            <a:r>
              <a:rPr lang="en-US" dirty="0" err="1"/>
              <a:t>est</a:t>
            </a:r>
            <a:r>
              <a:rPr lang="en-US" dirty="0"/>
              <a:t> </a:t>
            </a:r>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Main heading</a:t>
            </a:r>
          </a:p>
        </p:txBody>
      </p:sp>
    </p:spTree>
    <p:extLst>
      <p:ext uri="{BB962C8B-B14F-4D97-AF65-F5344CB8AC3E}">
        <p14:creationId xmlns:p14="http://schemas.microsoft.com/office/powerpoint/2010/main" val="34875443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8247998" y="1623914"/>
            <a:ext cx="3345513" cy="2023746"/>
          </a:xfrm>
          <a:solidFill>
            <a:srgbClr val="9AA6F1"/>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8" name="Text Placeholder 36"/>
          <p:cNvSpPr>
            <a:spLocks noGrp="1"/>
          </p:cNvSpPr>
          <p:nvPr>
            <p:ph type="body" sz="quarter" idx="11" hasCustomPrompt="1"/>
          </p:nvPr>
        </p:nvSpPr>
        <p:spPr>
          <a:xfrm>
            <a:off x="833437" y="1623914"/>
            <a:ext cx="3345513" cy="2023747"/>
          </a:xfrm>
          <a:solidFill>
            <a:schemeClr val="accent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4540717" y="1623915"/>
            <a:ext cx="3345513" cy="2023746"/>
          </a:xfrm>
          <a:solidFill>
            <a:srgbClr val="7889E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4721333" y="1811347"/>
            <a:ext cx="2960105" cy="380540"/>
          </a:xfrm>
        </p:spPr>
        <p:txBody>
          <a:bodyPr>
            <a:normAutofit/>
          </a:bodyPr>
          <a:lstStyle>
            <a:lvl1pPr marL="0" indent="0">
              <a:buNone/>
              <a:defRPr sz="1800" b="1">
                <a:solidFill>
                  <a:schemeClr val="bg1"/>
                </a:solidFill>
              </a:defRPr>
            </a:lvl1pPr>
          </a:lstStyle>
          <a:p>
            <a:pPr lvl="0"/>
            <a:r>
              <a:rPr lang="vi-VN" dirty="0"/>
              <a:t>Sub-Heading Here</a:t>
            </a:r>
            <a:endParaRPr lang="en-US" dirty="0"/>
          </a:p>
        </p:txBody>
      </p:sp>
      <p:sp>
        <p:nvSpPr>
          <p:cNvPr id="48" name="Text Placeholder 46"/>
          <p:cNvSpPr>
            <a:spLocks noGrp="1"/>
          </p:cNvSpPr>
          <p:nvPr>
            <p:ph type="body" sz="quarter" idx="16" hasCustomPrompt="1"/>
          </p:nvPr>
        </p:nvSpPr>
        <p:spPr>
          <a:xfrm>
            <a:off x="8434876" y="1811347"/>
            <a:ext cx="2971756" cy="350612"/>
          </a:xfrm>
        </p:spPr>
        <p:txBody>
          <a:bodyPr>
            <a:normAutofit/>
          </a:bodyPr>
          <a:lstStyle>
            <a:lvl1pPr marL="0" indent="0">
              <a:buNone/>
              <a:defRPr sz="1800" b="1">
                <a:solidFill>
                  <a:schemeClr val="bg1"/>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811347"/>
            <a:ext cx="2961403" cy="423863"/>
          </a:xfrm>
        </p:spPr>
        <p:txBody>
          <a:bodyPr>
            <a:normAutofit/>
          </a:bodyPr>
          <a:lstStyle>
            <a:lvl1pPr marL="0" indent="0">
              <a:buNone/>
              <a:defRPr sz="1800" b="1">
                <a:solidFill>
                  <a:schemeClr val="bg1"/>
                </a:solidFill>
              </a:defRPr>
            </a:lvl1pPr>
          </a:lstStyle>
          <a:p>
            <a:pPr lvl="0"/>
            <a:r>
              <a:rPr lang="en-US" dirty="0"/>
              <a:t>Sub-Heading Here</a:t>
            </a:r>
          </a:p>
        </p:txBody>
      </p:sp>
      <p:sp>
        <p:nvSpPr>
          <p:cNvPr id="53" name="Text Placeholder 52"/>
          <p:cNvSpPr>
            <a:spLocks noGrp="1"/>
          </p:cNvSpPr>
          <p:nvPr>
            <p:ph type="body" sz="quarter" idx="19" hasCustomPrompt="1"/>
          </p:nvPr>
        </p:nvSpPr>
        <p:spPr>
          <a:xfrm>
            <a:off x="1034129" y="2235210"/>
            <a:ext cx="2961402" cy="1302611"/>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a:t>
            </a:r>
          </a:p>
        </p:txBody>
      </p:sp>
      <p:sp>
        <p:nvSpPr>
          <p:cNvPr id="54" name="Text Placeholder 52"/>
          <p:cNvSpPr>
            <a:spLocks noGrp="1"/>
          </p:cNvSpPr>
          <p:nvPr>
            <p:ph type="body" sz="quarter" idx="20" hasCustomPrompt="1"/>
          </p:nvPr>
        </p:nvSpPr>
        <p:spPr>
          <a:xfrm>
            <a:off x="4721332" y="2210895"/>
            <a:ext cx="2960106" cy="1229596"/>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a:t>
            </a:r>
          </a:p>
        </p:txBody>
      </p:sp>
      <p:sp>
        <p:nvSpPr>
          <p:cNvPr id="55" name="Text Placeholder 52"/>
          <p:cNvSpPr>
            <a:spLocks noGrp="1"/>
          </p:cNvSpPr>
          <p:nvPr>
            <p:ph type="body" sz="quarter" idx="21" hasCustomPrompt="1"/>
          </p:nvPr>
        </p:nvSpPr>
        <p:spPr>
          <a:xfrm>
            <a:off x="8434877" y="2176344"/>
            <a:ext cx="2971755" cy="1264147"/>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 </a:t>
            </a:r>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10760075" cy="612775"/>
          </a:xfrm>
        </p:spPr>
        <p:txBody>
          <a:bodyPr>
            <a:normAutofit/>
          </a:bodyPr>
          <a:lstStyle>
            <a:lvl1pPr marL="0" indent="0">
              <a:buNone/>
              <a:defRPr sz="3200" b="1" i="0">
                <a:solidFill>
                  <a:srgbClr val="E30613"/>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Main heading</a:t>
            </a:r>
          </a:p>
        </p:txBody>
      </p:sp>
      <p:sp>
        <p:nvSpPr>
          <p:cNvPr id="14" name="Text Placeholder 36">
            <a:extLst>
              <a:ext uri="{FF2B5EF4-FFF2-40B4-BE49-F238E27FC236}">
                <a16:creationId xmlns:a16="http://schemas.microsoft.com/office/drawing/2014/main" id="{7BF4C5DF-5290-034A-A68B-806DA57B28A9}"/>
              </a:ext>
            </a:extLst>
          </p:cNvPr>
          <p:cNvSpPr>
            <a:spLocks noGrp="1"/>
          </p:cNvSpPr>
          <p:nvPr>
            <p:ph type="body" sz="quarter" idx="26" hasCustomPrompt="1"/>
          </p:nvPr>
        </p:nvSpPr>
        <p:spPr>
          <a:xfrm>
            <a:off x="833437" y="3961684"/>
            <a:ext cx="3345513" cy="2023747"/>
          </a:xfrm>
          <a:solidFill>
            <a:schemeClr val="accent2"/>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5" name="Content Placeholder 4">
            <a:extLst>
              <a:ext uri="{FF2B5EF4-FFF2-40B4-BE49-F238E27FC236}">
                <a16:creationId xmlns:a16="http://schemas.microsoft.com/office/drawing/2014/main" id="{C7639E14-F7C5-DF49-AE95-B591DA843199}"/>
              </a:ext>
            </a:extLst>
          </p:cNvPr>
          <p:cNvSpPr>
            <a:spLocks noGrp="1"/>
          </p:cNvSpPr>
          <p:nvPr>
            <p:ph sz="quarter" idx="27" hasCustomPrompt="1"/>
          </p:nvPr>
        </p:nvSpPr>
        <p:spPr>
          <a:xfrm>
            <a:off x="1033463" y="4195606"/>
            <a:ext cx="2962068" cy="402687"/>
          </a:xfrm>
        </p:spPr>
        <p:txBody>
          <a:bodyPr>
            <a:normAutofit/>
          </a:bodyPr>
          <a:lstStyle>
            <a:lvl1pPr marL="0" indent="0">
              <a:buNone/>
              <a:defRPr sz="18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
        <p:nvSpPr>
          <p:cNvPr id="7" name="Content Placeholder 6">
            <a:extLst>
              <a:ext uri="{FF2B5EF4-FFF2-40B4-BE49-F238E27FC236}">
                <a16:creationId xmlns:a16="http://schemas.microsoft.com/office/drawing/2014/main" id="{1ED4E265-DDEB-1A49-A34D-F72F320DFAC6}"/>
              </a:ext>
            </a:extLst>
          </p:cNvPr>
          <p:cNvSpPr>
            <a:spLocks noGrp="1"/>
          </p:cNvSpPr>
          <p:nvPr>
            <p:ph sz="quarter" idx="28" hasCustomPrompt="1"/>
          </p:nvPr>
        </p:nvSpPr>
        <p:spPr>
          <a:xfrm>
            <a:off x="1033463" y="4603824"/>
            <a:ext cx="2962275" cy="1292225"/>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a:t>
            </a:r>
          </a:p>
        </p:txBody>
      </p:sp>
      <p:sp>
        <p:nvSpPr>
          <p:cNvPr id="19" name="Text Placeholder 36">
            <a:extLst>
              <a:ext uri="{FF2B5EF4-FFF2-40B4-BE49-F238E27FC236}">
                <a16:creationId xmlns:a16="http://schemas.microsoft.com/office/drawing/2014/main" id="{BD5752F1-C677-2144-BCDC-8F6D345ABE23}"/>
              </a:ext>
            </a:extLst>
          </p:cNvPr>
          <p:cNvSpPr>
            <a:spLocks noGrp="1"/>
          </p:cNvSpPr>
          <p:nvPr>
            <p:ph type="body" sz="quarter" idx="29" hasCustomPrompt="1"/>
          </p:nvPr>
        </p:nvSpPr>
        <p:spPr>
          <a:xfrm>
            <a:off x="8247998" y="3959610"/>
            <a:ext cx="3345513" cy="2023746"/>
          </a:xfrm>
          <a:solidFill>
            <a:srgbClr val="9AA6F1"/>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20" name="Text Placeholder 36">
            <a:extLst>
              <a:ext uri="{FF2B5EF4-FFF2-40B4-BE49-F238E27FC236}">
                <a16:creationId xmlns:a16="http://schemas.microsoft.com/office/drawing/2014/main" id="{6C7BC4CC-7BE7-C145-AC9E-2D481467D3C9}"/>
              </a:ext>
            </a:extLst>
          </p:cNvPr>
          <p:cNvSpPr>
            <a:spLocks noGrp="1"/>
          </p:cNvSpPr>
          <p:nvPr>
            <p:ph type="body" sz="quarter" idx="30" hasCustomPrompt="1"/>
          </p:nvPr>
        </p:nvSpPr>
        <p:spPr>
          <a:xfrm>
            <a:off x="4540717" y="3959611"/>
            <a:ext cx="3345513" cy="2023746"/>
          </a:xfrm>
          <a:solidFill>
            <a:srgbClr val="7889ED"/>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10" name="Content Placeholder 9">
            <a:extLst>
              <a:ext uri="{FF2B5EF4-FFF2-40B4-BE49-F238E27FC236}">
                <a16:creationId xmlns:a16="http://schemas.microsoft.com/office/drawing/2014/main" id="{64084A3E-3E16-8841-AF08-B59A1AC888C8}"/>
              </a:ext>
            </a:extLst>
          </p:cNvPr>
          <p:cNvSpPr>
            <a:spLocks noGrp="1"/>
          </p:cNvSpPr>
          <p:nvPr>
            <p:ph sz="quarter" idx="31" hasCustomPrompt="1"/>
          </p:nvPr>
        </p:nvSpPr>
        <p:spPr>
          <a:xfrm>
            <a:off x="8434876" y="4598293"/>
            <a:ext cx="2960688" cy="1231900"/>
          </a:xfrm>
        </p:spPr>
        <p:txBody>
          <a:bodyPr>
            <a:no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a:t>
            </a:r>
          </a:p>
        </p:txBody>
      </p:sp>
      <p:sp>
        <p:nvSpPr>
          <p:cNvPr id="12" name="Content Placeholder 11">
            <a:extLst>
              <a:ext uri="{FF2B5EF4-FFF2-40B4-BE49-F238E27FC236}">
                <a16:creationId xmlns:a16="http://schemas.microsoft.com/office/drawing/2014/main" id="{8BA9EDB9-43C1-D842-97C8-74C9ED628AAB}"/>
              </a:ext>
            </a:extLst>
          </p:cNvPr>
          <p:cNvSpPr>
            <a:spLocks noGrp="1"/>
          </p:cNvSpPr>
          <p:nvPr>
            <p:ph sz="quarter" idx="32" hasCustomPrompt="1"/>
          </p:nvPr>
        </p:nvSpPr>
        <p:spPr>
          <a:xfrm>
            <a:off x="4721225" y="4598293"/>
            <a:ext cx="2960213" cy="1212850"/>
          </a:xfrm>
        </p:spPr>
        <p:txBody>
          <a:bodyPr>
            <a:normAutofit/>
          </a:bodyPr>
          <a:lstStyle>
            <a:lvl1pPr marL="0" indent="0">
              <a:buNone/>
              <a:defRPr sz="14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 </a:t>
            </a:r>
            <a:r>
              <a:rPr lang="en-US" dirty="0" err="1"/>
              <a:t>porestiunt</a:t>
            </a:r>
            <a:r>
              <a:rPr lang="en-US" dirty="0"/>
              <a:t> </a:t>
            </a:r>
            <a:r>
              <a:rPr lang="en-US" dirty="0" err="1"/>
              <a:t>apel</a:t>
            </a:r>
            <a:r>
              <a:rPr lang="en-US" dirty="0"/>
              <a:t> minus </a:t>
            </a:r>
            <a:r>
              <a:rPr lang="en-US" dirty="0" err="1"/>
              <a:t>nimusdantia</a:t>
            </a:r>
            <a:r>
              <a:rPr lang="en-US" dirty="0"/>
              <a:t> </a:t>
            </a:r>
            <a:r>
              <a:rPr lang="en-US" dirty="0" err="1"/>
              <a:t>cuptatur</a:t>
            </a:r>
            <a:r>
              <a:rPr lang="en-US" dirty="0"/>
              <a:t>, </a:t>
            </a:r>
            <a:r>
              <a:rPr lang="en-US" dirty="0" err="1"/>
              <a:t>ut</a:t>
            </a:r>
            <a:r>
              <a:rPr lang="en-US" dirty="0"/>
              <a:t> </a:t>
            </a:r>
            <a:r>
              <a:rPr lang="en-US" dirty="0" err="1"/>
              <a:t>adi</a:t>
            </a:r>
            <a:r>
              <a:rPr lang="en-US" dirty="0"/>
              <a:t> alias </a:t>
            </a:r>
            <a:r>
              <a:rPr lang="en-US" dirty="0" err="1"/>
              <a:t>enit</a:t>
            </a:r>
            <a:r>
              <a:rPr lang="en-US" dirty="0"/>
              <a:t> ex </a:t>
            </a:r>
            <a:r>
              <a:rPr lang="en-US" dirty="0" err="1"/>
              <a:t>eum</a:t>
            </a:r>
            <a:r>
              <a:rPr lang="en-US" dirty="0"/>
              <a:t> </a:t>
            </a:r>
            <a:r>
              <a:rPr lang="en-US" dirty="0" err="1"/>
              <a:t>ea</a:t>
            </a:r>
            <a:r>
              <a:rPr lang="en-US" dirty="0"/>
              <a:t> </a:t>
            </a:r>
            <a:r>
              <a:rPr lang="en-US" dirty="0" err="1"/>
              <a:t>quam</a:t>
            </a:r>
            <a:r>
              <a:rPr lang="en-US" dirty="0"/>
              <a:t> labor </a:t>
            </a:r>
            <a:r>
              <a:rPr lang="en-US" dirty="0" err="1"/>
              <a:t>mos</a:t>
            </a:r>
            <a:r>
              <a:rPr lang="en-US" dirty="0"/>
              <a:t> event</a:t>
            </a:r>
          </a:p>
        </p:txBody>
      </p:sp>
      <p:sp>
        <p:nvSpPr>
          <p:cNvPr id="15" name="Content Placeholder 14">
            <a:extLst>
              <a:ext uri="{FF2B5EF4-FFF2-40B4-BE49-F238E27FC236}">
                <a16:creationId xmlns:a16="http://schemas.microsoft.com/office/drawing/2014/main" id="{A202B8D4-1723-3D42-9ECA-CE540405047A}"/>
              </a:ext>
            </a:extLst>
          </p:cNvPr>
          <p:cNvSpPr>
            <a:spLocks noGrp="1"/>
          </p:cNvSpPr>
          <p:nvPr>
            <p:ph sz="quarter" idx="33" hasCustomPrompt="1"/>
          </p:nvPr>
        </p:nvSpPr>
        <p:spPr>
          <a:xfrm>
            <a:off x="4732338" y="4195763"/>
            <a:ext cx="2949575" cy="403225"/>
          </a:xfrm>
        </p:spPr>
        <p:txBody>
          <a:bodyPr>
            <a:normAutofit/>
          </a:bodyPr>
          <a:lstStyle>
            <a:lvl1pPr marL="0" indent="0">
              <a:buNone/>
              <a:defRPr sz="18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
        <p:nvSpPr>
          <p:cNvPr id="17" name="Content Placeholder 16">
            <a:extLst>
              <a:ext uri="{FF2B5EF4-FFF2-40B4-BE49-F238E27FC236}">
                <a16:creationId xmlns:a16="http://schemas.microsoft.com/office/drawing/2014/main" id="{3474EE69-F771-7E4A-A86D-24312D8ADCA0}"/>
              </a:ext>
            </a:extLst>
          </p:cNvPr>
          <p:cNvSpPr>
            <a:spLocks noGrp="1"/>
          </p:cNvSpPr>
          <p:nvPr>
            <p:ph sz="quarter" idx="34" hasCustomPrompt="1"/>
          </p:nvPr>
        </p:nvSpPr>
        <p:spPr>
          <a:xfrm>
            <a:off x="8434876" y="4199442"/>
            <a:ext cx="2960688" cy="398851"/>
          </a:xfrm>
        </p:spPr>
        <p:txBody>
          <a:bodyPr>
            <a:normAutofit/>
          </a:bodyPr>
          <a:lstStyle>
            <a:lvl1pPr marL="0" indent="0">
              <a:buNone/>
              <a:defRPr sz="1800" b="1" i="0">
                <a:solidFill>
                  <a:schemeClr val="bg1"/>
                </a:solidFill>
                <a:latin typeface="Arial" panose="020B0604020202020204" pitchFamily="34" charset="0"/>
                <a:cs typeface="Arial" panose="020B0604020202020204" pitchFamily="34" charset="0"/>
              </a:defRPr>
            </a:lvl1pPr>
          </a:lstStyle>
          <a:p>
            <a:pPr lvl="0"/>
            <a:r>
              <a:rPr lang="en-US" dirty="0"/>
              <a:t>Sub-Heading Here</a:t>
            </a:r>
          </a:p>
        </p:txBody>
      </p:sp>
    </p:spTree>
    <p:extLst>
      <p:ext uri="{BB962C8B-B14F-4D97-AF65-F5344CB8AC3E}">
        <p14:creationId xmlns:p14="http://schemas.microsoft.com/office/powerpoint/2010/main" val="35086661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Single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E6B246-378C-094E-80BF-708F0BD8AC12}"/>
              </a:ext>
            </a:extLst>
          </p:cNvPr>
          <p:cNvSpPr/>
          <p:nvPr userDrawn="1"/>
        </p:nvSpPr>
        <p:spPr>
          <a:xfrm>
            <a:off x="2736224" y="2118429"/>
            <a:ext cx="6481011" cy="2354179"/>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C54716E4-D465-B94E-8DE8-1F4B8D2E7F3A}"/>
              </a:ext>
            </a:extLst>
          </p:cNvPr>
          <p:cNvSpPr>
            <a:spLocks noGrp="1"/>
          </p:cNvSpPr>
          <p:nvPr>
            <p:ph sz="quarter" idx="13" hasCustomPrompt="1"/>
          </p:nvPr>
        </p:nvSpPr>
        <p:spPr>
          <a:xfrm>
            <a:off x="3097045" y="2419888"/>
            <a:ext cx="5517994" cy="651303"/>
          </a:xfrm>
        </p:spPr>
        <p:txBody>
          <a:bodyPr>
            <a:normAutofit/>
          </a:bodyPr>
          <a:lstStyle>
            <a:lvl1pPr marL="0" indent="0">
              <a:buNone/>
              <a:defRPr sz="4000" b="1" i="0">
                <a:solidFill>
                  <a:schemeClr val="bg1"/>
                </a:solidFill>
                <a:latin typeface="Arial" panose="020B0604020202020204" pitchFamily="34" charset="0"/>
                <a:cs typeface="Arial" panose="020B0604020202020204" pitchFamily="34" charset="0"/>
              </a:defRPr>
            </a:lvl1pPr>
          </a:lstStyle>
          <a:p>
            <a:pPr lvl="0"/>
            <a:r>
              <a:rPr lang="en-US" dirty="0"/>
              <a:t>Single word</a:t>
            </a:r>
          </a:p>
        </p:txBody>
      </p:sp>
      <p:sp>
        <p:nvSpPr>
          <p:cNvPr id="3" name="Content Placeholder 2">
            <a:extLst>
              <a:ext uri="{FF2B5EF4-FFF2-40B4-BE49-F238E27FC236}">
                <a16:creationId xmlns:a16="http://schemas.microsoft.com/office/drawing/2014/main" id="{9D8FBF4D-7F0A-5544-A081-702774738738}"/>
              </a:ext>
            </a:extLst>
          </p:cNvPr>
          <p:cNvSpPr>
            <a:spLocks noGrp="1"/>
          </p:cNvSpPr>
          <p:nvPr>
            <p:ph sz="quarter" idx="14" hasCustomPrompt="1"/>
          </p:nvPr>
        </p:nvSpPr>
        <p:spPr>
          <a:xfrm>
            <a:off x="3102018" y="3110534"/>
            <a:ext cx="5516563" cy="1053962"/>
          </a:xfrm>
        </p:spPr>
        <p:txBody>
          <a:bodyPr>
            <a:normAutofit/>
          </a:bodyPr>
          <a:lstStyle>
            <a:lvl1pPr marL="0" indent="0">
              <a:buNone/>
              <a:defRPr sz="1800">
                <a:solidFill>
                  <a:schemeClr val="bg1"/>
                </a:solidFill>
              </a:defRPr>
            </a:lvl1pPr>
          </a:lstStyle>
          <a:p>
            <a:pPr lvl="0"/>
            <a:r>
              <a:rPr lang="en-US" dirty="0" err="1"/>
              <a:t>Eperio</a:t>
            </a:r>
            <a:r>
              <a:rPr lang="en-US" dirty="0"/>
              <a:t> </a:t>
            </a:r>
            <a:r>
              <a:rPr lang="en-US" dirty="0" err="1"/>
              <a:t>doloraepudae</a:t>
            </a:r>
            <a:r>
              <a:rPr lang="en-US" dirty="0"/>
              <a:t> </a:t>
            </a:r>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r>
              <a:rPr lang="en-US" dirty="0"/>
              <a:t>.</a:t>
            </a:r>
          </a:p>
        </p:txBody>
      </p:sp>
      <p:sp>
        <p:nvSpPr>
          <p:cNvPr id="5" name="Picture Placeholder 4">
            <a:extLst>
              <a:ext uri="{FF2B5EF4-FFF2-40B4-BE49-F238E27FC236}">
                <a16:creationId xmlns:a16="http://schemas.microsoft.com/office/drawing/2014/main" id="{BBA9993A-3305-3542-AAAF-6BBF3E883548}"/>
              </a:ext>
            </a:extLst>
          </p:cNvPr>
          <p:cNvSpPr>
            <a:spLocks noGrp="1"/>
          </p:cNvSpPr>
          <p:nvPr>
            <p:ph type="pic" sz="quarter" idx="15" hasCustomPrompt="1"/>
          </p:nvPr>
        </p:nvSpPr>
        <p:spPr>
          <a:xfrm>
            <a:off x="6698974" y="3663232"/>
            <a:ext cx="4075044" cy="1801481"/>
          </a:xfrm>
          <a:solidFill>
            <a:schemeClr val="bg1">
              <a:lumMod val="75000"/>
            </a:schemeClr>
          </a:solidFill>
        </p:spPr>
        <p:txBody>
          <a:bodyPr anchor="ctr">
            <a:normAutofit/>
          </a:bodyPr>
          <a:lstStyle>
            <a:lvl1pPr marL="0" indent="0" algn="ctr">
              <a:buNone/>
              <a:defRPr sz="1800" b="1" i="0">
                <a:solidFill>
                  <a:schemeClr val="accent1">
                    <a:lumMod val="10000"/>
                  </a:schemeClr>
                </a:solidFill>
                <a:latin typeface="Arial" panose="020B0604020202020204" pitchFamily="34" charset="0"/>
                <a:cs typeface="Arial" panose="020B0604020202020204" pitchFamily="34" charset="0"/>
              </a:defRPr>
            </a:lvl1pPr>
          </a:lstStyle>
          <a:p>
            <a:r>
              <a:rPr lang="en-US" dirty="0"/>
              <a:t>Cut out image</a:t>
            </a:r>
          </a:p>
        </p:txBody>
      </p:sp>
    </p:spTree>
    <p:extLst>
      <p:ext uri="{BB962C8B-B14F-4D97-AF65-F5344CB8AC3E}">
        <p14:creationId xmlns:p14="http://schemas.microsoft.com/office/powerpoint/2010/main" val="10755042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38200" y="3023484"/>
            <a:ext cx="10515600"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5" name="Content Placeholder 4">
            <a:extLst>
              <a:ext uri="{FF2B5EF4-FFF2-40B4-BE49-F238E27FC236}">
                <a16:creationId xmlns:a16="http://schemas.microsoft.com/office/drawing/2014/main" id="{EE247093-0C86-A549-BD9E-7928D0854AAA}"/>
              </a:ext>
            </a:extLst>
          </p:cNvPr>
          <p:cNvSpPr>
            <a:spLocks noGrp="1"/>
          </p:cNvSpPr>
          <p:nvPr>
            <p:ph sz="quarter" idx="31" hasCustomPrompt="1"/>
          </p:nvPr>
        </p:nvSpPr>
        <p:spPr>
          <a:xfrm>
            <a:off x="838200" y="1723229"/>
            <a:ext cx="5257800" cy="1089545"/>
          </a:xfrm>
        </p:spPr>
        <p:txBody>
          <a:bodyPr>
            <a:norm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400" b="1" i="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a:t>
            </a:r>
          </a:p>
        </p:txBody>
      </p:sp>
    </p:spTree>
    <p:extLst>
      <p:ext uri="{BB962C8B-B14F-4D97-AF65-F5344CB8AC3E}">
        <p14:creationId xmlns:p14="http://schemas.microsoft.com/office/powerpoint/2010/main" val="38765590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38200" y="3023484"/>
            <a:ext cx="3286539"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5" name="Content Placeholder 4">
            <a:extLst>
              <a:ext uri="{FF2B5EF4-FFF2-40B4-BE49-F238E27FC236}">
                <a16:creationId xmlns:a16="http://schemas.microsoft.com/office/drawing/2014/main" id="{EE247093-0C86-A549-BD9E-7928D0854AAA}"/>
              </a:ext>
            </a:extLst>
          </p:cNvPr>
          <p:cNvSpPr>
            <a:spLocks noGrp="1"/>
          </p:cNvSpPr>
          <p:nvPr>
            <p:ph sz="quarter" idx="31" hasCustomPrompt="1"/>
          </p:nvPr>
        </p:nvSpPr>
        <p:spPr>
          <a:xfrm>
            <a:off x="838200" y="1723229"/>
            <a:ext cx="5257800" cy="1089545"/>
          </a:xfrm>
        </p:spPr>
        <p:txBody>
          <a:bodyPr>
            <a:norm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400" b="1" i="0">
                <a:latin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a:t>
            </a:r>
          </a:p>
        </p:txBody>
      </p:sp>
      <p:sp>
        <p:nvSpPr>
          <p:cNvPr id="6" name="Content Placeholder 3">
            <a:extLst>
              <a:ext uri="{FF2B5EF4-FFF2-40B4-BE49-F238E27FC236}">
                <a16:creationId xmlns:a16="http://schemas.microsoft.com/office/drawing/2014/main" id="{DB0104C9-FE11-6E4F-8E72-CBD2EF15E969}"/>
              </a:ext>
            </a:extLst>
          </p:cNvPr>
          <p:cNvSpPr>
            <a:spLocks noGrp="1"/>
          </p:cNvSpPr>
          <p:nvPr>
            <p:ph sz="quarter" idx="32" hasCustomPrompt="1"/>
          </p:nvPr>
        </p:nvSpPr>
        <p:spPr>
          <a:xfrm>
            <a:off x="8044071" y="3023484"/>
            <a:ext cx="3286538"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7" name="Content Placeholder 3">
            <a:extLst>
              <a:ext uri="{FF2B5EF4-FFF2-40B4-BE49-F238E27FC236}">
                <a16:creationId xmlns:a16="http://schemas.microsoft.com/office/drawing/2014/main" id="{EA4ECAA9-7C4B-7B41-B55A-617B41891A61}"/>
              </a:ext>
            </a:extLst>
          </p:cNvPr>
          <p:cNvSpPr>
            <a:spLocks noGrp="1"/>
          </p:cNvSpPr>
          <p:nvPr>
            <p:ph sz="quarter" idx="33" hasCustomPrompt="1"/>
          </p:nvPr>
        </p:nvSpPr>
        <p:spPr>
          <a:xfrm>
            <a:off x="4441136" y="3023484"/>
            <a:ext cx="3286538" cy="2860481"/>
          </a:xfrm>
          <a:solidFill>
            <a:schemeClr val="bg1">
              <a:lumMod val="8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Tree>
    <p:extLst>
      <p:ext uri="{BB962C8B-B14F-4D97-AF65-F5344CB8AC3E}">
        <p14:creationId xmlns:p14="http://schemas.microsoft.com/office/powerpoint/2010/main" val="20801369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6_Case stu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7494104" y="393263"/>
            <a:ext cx="4099406" cy="738464"/>
          </a:xfrm>
          <a:noFill/>
          <a:ln w="76200">
            <a:gradFill>
              <a:gsLst>
                <a:gs pos="0">
                  <a:srgbClr val="576BE3"/>
                </a:gs>
                <a:gs pos="48000">
                  <a:srgbClr val="E30613"/>
                </a:gs>
                <a:gs pos="83000">
                  <a:srgbClr val="E30613"/>
                </a:gs>
                <a:gs pos="100000">
                  <a:srgbClr val="E30613"/>
                </a:gs>
              </a:gsLst>
              <a:lin ang="0" scaled="0"/>
            </a:gradFill>
            <a:miter lim="800000"/>
          </a:ln>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8" name="Text Placeholder 36"/>
          <p:cNvSpPr>
            <a:spLocks noGrp="1"/>
          </p:cNvSpPr>
          <p:nvPr>
            <p:ph type="body" sz="quarter" idx="11" hasCustomPrompt="1"/>
          </p:nvPr>
        </p:nvSpPr>
        <p:spPr>
          <a:xfrm>
            <a:off x="8196472" y="1811347"/>
            <a:ext cx="3397040" cy="3191245"/>
          </a:xfrm>
          <a:solidFill>
            <a:schemeClr val="tx1">
              <a:lumMod val="25000"/>
              <a:lumOff val="75000"/>
            </a:schemeClr>
          </a:solidFill>
        </p:spPr>
        <p:txBody>
          <a:bodyPr anchor="ctr">
            <a:normAutofit/>
          </a:bodyPr>
          <a:lstStyle>
            <a:lvl1pPr marL="0" indent="0" algn="ctr">
              <a:spcBef>
                <a:spcPts val="0"/>
              </a:spcBef>
              <a:buNone/>
              <a:defRPr sz="2200" b="1">
                <a:solidFill>
                  <a:schemeClr val="accent1">
                    <a:lumMod val="10000"/>
                  </a:schemeClr>
                </a:solidFill>
              </a:defRPr>
            </a:lvl1pPr>
          </a:lstStyle>
          <a:p>
            <a:pPr lvl="0"/>
            <a:r>
              <a:rPr lang="en-US" dirty="0"/>
              <a:t> Image</a:t>
            </a:r>
          </a:p>
        </p:txBody>
      </p:sp>
      <p:sp>
        <p:nvSpPr>
          <p:cNvPr id="47" name="Text Placeholder 46"/>
          <p:cNvSpPr>
            <a:spLocks noGrp="1"/>
          </p:cNvSpPr>
          <p:nvPr>
            <p:ph type="body" sz="quarter" idx="15" hasCustomPrompt="1"/>
          </p:nvPr>
        </p:nvSpPr>
        <p:spPr>
          <a:xfrm>
            <a:off x="4303889" y="1811347"/>
            <a:ext cx="2960105" cy="380540"/>
          </a:xfrm>
        </p:spPr>
        <p:txBody>
          <a:bodyPr>
            <a:normAutofit/>
          </a:bodyPr>
          <a:lstStyle>
            <a:lvl1pPr marL="0" indent="0">
              <a:buNone/>
              <a:defRPr sz="1800" b="1">
                <a:solidFill>
                  <a:srgbClr val="E30613"/>
                </a:solidFill>
              </a:defRPr>
            </a:lvl1pPr>
          </a:lstStyle>
          <a:p>
            <a:pPr lvl="0"/>
            <a:r>
              <a:rPr lang="en-US" dirty="0"/>
              <a:t>The Challenge</a:t>
            </a:r>
          </a:p>
        </p:txBody>
      </p:sp>
      <p:sp>
        <p:nvSpPr>
          <p:cNvPr id="48" name="Text Placeholder 46"/>
          <p:cNvSpPr>
            <a:spLocks noGrp="1"/>
          </p:cNvSpPr>
          <p:nvPr>
            <p:ph type="body" sz="quarter" idx="16" hasCustomPrompt="1"/>
          </p:nvPr>
        </p:nvSpPr>
        <p:spPr>
          <a:xfrm>
            <a:off x="7875789" y="521060"/>
            <a:ext cx="1345228" cy="218613"/>
          </a:xfrm>
        </p:spPr>
        <p:txBody>
          <a:bodyPr>
            <a:normAutofit/>
          </a:bodyPr>
          <a:lstStyle>
            <a:lvl1pPr marL="0" indent="0" algn="ctr">
              <a:buNone/>
              <a:defRPr sz="1200" b="0">
                <a:solidFill>
                  <a:schemeClr val="accent1">
                    <a:lumMod val="10000"/>
                  </a:schemeClr>
                </a:solidFill>
                <a:latin typeface="+mn-lt"/>
              </a:defRPr>
            </a:lvl1pPr>
          </a:lstStyle>
          <a:p>
            <a:pPr lvl="0"/>
            <a:r>
              <a:rPr lang="vi-VN" dirty="0"/>
              <a:t>Type of service</a:t>
            </a:r>
            <a:endParaRPr lang="en-US" dirty="0"/>
          </a:p>
        </p:txBody>
      </p:sp>
      <p:sp>
        <p:nvSpPr>
          <p:cNvPr id="49" name="Text Placeholder 46"/>
          <p:cNvSpPr>
            <a:spLocks noGrp="1"/>
          </p:cNvSpPr>
          <p:nvPr>
            <p:ph type="body" sz="quarter" idx="17" hasCustomPrompt="1"/>
          </p:nvPr>
        </p:nvSpPr>
        <p:spPr>
          <a:xfrm>
            <a:off x="1034128" y="1811347"/>
            <a:ext cx="2961403" cy="380540"/>
          </a:xfrm>
        </p:spPr>
        <p:txBody>
          <a:bodyPr>
            <a:normAutofit/>
          </a:bodyPr>
          <a:lstStyle>
            <a:lvl1pPr marL="0" indent="0">
              <a:buNone/>
              <a:defRPr sz="1800" b="1">
                <a:solidFill>
                  <a:srgbClr val="E30613"/>
                </a:solidFill>
              </a:defRPr>
            </a:lvl1pPr>
          </a:lstStyle>
          <a:p>
            <a:pPr lvl="0"/>
            <a:r>
              <a:rPr lang="en-US" dirty="0"/>
              <a:t>Who are </a:t>
            </a:r>
            <a:r>
              <a:rPr lang="en-US" dirty="0" err="1"/>
              <a:t>xxxx</a:t>
            </a:r>
            <a:r>
              <a:rPr lang="en-US" dirty="0"/>
              <a:t>?</a:t>
            </a:r>
          </a:p>
        </p:txBody>
      </p:sp>
      <p:sp>
        <p:nvSpPr>
          <p:cNvPr id="53" name="Text Placeholder 52"/>
          <p:cNvSpPr>
            <a:spLocks noGrp="1"/>
          </p:cNvSpPr>
          <p:nvPr>
            <p:ph type="body" sz="quarter" idx="19" hasCustomPrompt="1"/>
          </p:nvPr>
        </p:nvSpPr>
        <p:spPr>
          <a:xfrm>
            <a:off x="1034129" y="2210895"/>
            <a:ext cx="2961402" cy="808589"/>
          </a:xfrm>
        </p:spPr>
        <p:txBody>
          <a:bodyPr>
            <a:normAutofit/>
          </a:bodyPr>
          <a:lstStyle>
            <a:lvl1pPr marL="285750" indent="-285750">
              <a:buFont typeface="Wingdings" pitchFamily="2" charset="2"/>
              <a:buChar char="§"/>
              <a:defRPr sz="1400">
                <a:solidFill>
                  <a:schemeClr val="accent1">
                    <a:lumMod val="10000"/>
                  </a:schemeClr>
                </a:solidFill>
              </a:defRPr>
            </a:lvl1pPr>
          </a:lstStyle>
          <a:p>
            <a:pPr lvl="0"/>
            <a:r>
              <a:rPr lang="en-US" dirty="0" err="1"/>
              <a:t>Eperio</a:t>
            </a:r>
            <a:r>
              <a:rPr lang="en-US" dirty="0"/>
              <a:t> </a:t>
            </a:r>
            <a:r>
              <a:rPr lang="en-US" dirty="0" err="1"/>
              <a:t>doloraepudae</a:t>
            </a:r>
            <a:endParaRPr lang="en-US" dirty="0"/>
          </a:p>
          <a:p>
            <a:pPr lvl="0"/>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endParaRPr lang="en-US" dirty="0"/>
          </a:p>
        </p:txBody>
      </p:sp>
      <p:sp>
        <p:nvSpPr>
          <p:cNvPr id="54" name="Text Placeholder 52"/>
          <p:cNvSpPr>
            <a:spLocks noGrp="1"/>
          </p:cNvSpPr>
          <p:nvPr>
            <p:ph type="body" sz="quarter" idx="20" hasCustomPrompt="1"/>
          </p:nvPr>
        </p:nvSpPr>
        <p:spPr>
          <a:xfrm>
            <a:off x="4303888" y="2210895"/>
            <a:ext cx="2960106" cy="808589"/>
          </a:xfrm>
        </p:spPr>
        <p:txBody>
          <a:bodyPr>
            <a:normAutofit/>
          </a:bodyPr>
          <a:lstStyle>
            <a:lvl1pPr marL="285750" indent="-285750">
              <a:buFont typeface="Wingdings" pitchFamily="2" charset="2"/>
              <a:buChar char="§"/>
              <a:defRPr sz="1400">
                <a:solidFill>
                  <a:schemeClr val="accent1">
                    <a:lumMod val="10000"/>
                  </a:schemeClr>
                </a:solidFill>
              </a:defRPr>
            </a:lvl1pPr>
          </a:lstStyle>
          <a:p>
            <a:pPr lvl="0"/>
            <a:r>
              <a:rPr lang="en-US" dirty="0" err="1"/>
              <a:t>Eperio</a:t>
            </a:r>
            <a:r>
              <a:rPr lang="en-US" dirty="0"/>
              <a:t> </a:t>
            </a:r>
            <a:r>
              <a:rPr lang="en-US" dirty="0" err="1"/>
              <a:t>doloraepudae</a:t>
            </a:r>
            <a:endParaRPr lang="en-US" dirty="0"/>
          </a:p>
          <a:p>
            <a:pPr lvl="0"/>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endParaRPr lang="en-US" dirty="0"/>
          </a:p>
        </p:txBody>
      </p:sp>
      <p:sp>
        <p:nvSpPr>
          <p:cNvPr id="55" name="Text Placeholder 52"/>
          <p:cNvSpPr>
            <a:spLocks noGrp="1"/>
          </p:cNvSpPr>
          <p:nvPr>
            <p:ph type="body" sz="quarter" idx="21" hasCustomPrompt="1"/>
          </p:nvPr>
        </p:nvSpPr>
        <p:spPr>
          <a:xfrm>
            <a:off x="7875790" y="752428"/>
            <a:ext cx="1345227" cy="218613"/>
          </a:xfrm>
        </p:spPr>
        <p:txBody>
          <a:bodyPr>
            <a:normAutofit/>
          </a:bodyPr>
          <a:lstStyle>
            <a:lvl1pPr marL="0" indent="0" algn="ctr">
              <a:buNone/>
              <a:defRPr sz="1200" b="1">
                <a:solidFill>
                  <a:schemeClr val="accent1">
                    <a:lumMod val="10000"/>
                  </a:schemeClr>
                </a:solidFill>
              </a:defRPr>
            </a:lvl1pPr>
          </a:lstStyle>
          <a:p>
            <a:pPr lvl="0"/>
            <a:r>
              <a:rPr lang="en-US" dirty="0"/>
              <a:t>Lorem Ipsum</a:t>
            </a:r>
          </a:p>
        </p:txBody>
      </p:sp>
      <p:sp>
        <p:nvSpPr>
          <p:cNvPr id="9" name="Content Placeholder 8">
            <a:extLst>
              <a:ext uri="{FF2B5EF4-FFF2-40B4-BE49-F238E27FC236}">
                <a16:creationId xmlns:a16="http://schemas.microsoft.com/office/drawing/2014/main" id="{4B69173C-C789-C442-A8CB-DE1164C6C6B9}"/>
              </a:ext>
            </a:extLst>
          </p:cNvPr>
          <p:cNvSpPr>
            <a:spLocks noGrp="1"/>
          </p:cNvSpPr>
          <p:nvPr>
            <p:ph sz="quarter" idx="23" hasCustomPrompt="1"/>
          </p:nvPr>
        </p:nvSpPr>
        <p:spPr>
          <a:xfrm>
            <a:off x="833437" y="397923"/>
            <a:ext cx="2784405" cy="834530"/>
          </a:xfrm>
          <a:solidFill>
            <a:schemeClr val="bg1">
              <a:lumMod val="85000"/>
            </a:schemeClr>
          </a:solidFill>
        </p:spPr>
        <p:txBody>
          <a:bodyPr anchor="ctr">
            <a:noAutofit/>
          </a:bodyPr>
          <a:lstStyle>
            <a:lvl1pPr marL="0" indent="0" algn="ctr">
              <a:buNone/>
              <a:defRPr sz="1800" b="1" i="0">
                <a:solidFill>
                  <a:schemeClr val="accent1">
                    <a:lumMod val="10000"/>
                  </a:schemeClr>
                </a:solidFill>
                <a:latin typeface="Arial" panose="020B0604020202020204" pitchFamily="34"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Case study</a:t>
            </a:r>
          </a:p>
          <a:p>
            <a:pPr lvl="0"/>
            <a:r>
              <a:rPr lang="en-US" dirty="0"/>
              <a:t>Brand logo</a:t>
            </a:r>
          </a:p>
        </p:txBody>
      </p:sp>
      <p:sp>
        <p:nvSpPr>
          <p:cNvPr id="5" name="Content Placeholder 4">
            <a:extLst>
              <a:ext uri="{FF2B5EF4-FFF2-40B4-BE49-F238E27FC236}">
                <a16:creationId xmlns:a16="http://schemas.microsoft.com/office/drawing/2014/main" id="{C7639E14-F7C5-DF49-AE95-B591DA843199}"/>
              </a:ext>
            </a:extLst>
          </p:cNvPr>
          <p:cNvSpPr>
            <a:spLocks noGrp="1"/>
          </p:cNvSpPr>
          <p:nvPr>
            <p:ph sz="quarter" idx="27" hasCustomPrompt="1"/>
          </p:nvPr>
        </p:nvSpPr>
        <p:spPr>
          <a:xfrm>
            <a:off x="1033463" y="3227118"/>
            <a:ext cx="2962068" cy="402687"/>
          </a:xfrm>
        </p:spPr>
        <p:txBody>
          <a:bodyPr>
            <a:normAutofit/>
          </a:bodyPr>
          <a:lstStyle>
            <a:lvl1pPr marL="0" indent="0">
              <a:buNone/>
              <a:defRPr sz="1800" b="1" i="0">
                <a:solidFill>
                  <a:srgbClr val="E30613"/>
                </a:solidFill>
                <a:latin typeface="Arial" panose="020B0604020202020204" pitchFamily="34" charset="0"/>
                <a:cs typeface="Arial" panose="020B0604020202020204" pitchFamily="34" charset="0"/>
              </a:defRPr>
            </a:lvl1pPr>
          </a:lstStyle>
          <a:p>
            <a:pPr lvl="0"/>
            <a:r>
              <a:rPr lang="en-US" dirty="0"/>
              <a:t>Solution &amp; Benefits</a:t>
            </a:r>
          </a:p>
        </p:txBody>
      </p:sp>
      <p:sp>
        <p:nvSpPr>
          <p:cNvPr id="7" name="Content Placeholder 6">
            <a:extLst>
              <a:ext uri="{FF2B5EF4-FFF2-40B4-BE49-F238E27FC236}">
                <a16:creationId xmlns:a16="http://schemas.microsoft.com/office/drawing/2014/main" id="{1ED4E265-DDEB-1A49-A34D-F72F320DFAC6}"/>
              </a:ext>
            </a:extLst>
          </p:cNvPr>
          <p:cNvSpPr>
            <a:spLocks noGrp="1"/>
          </p:cNvSpPr>
          <p:nvPr>
            <p:ph sz="quarter" idx="28" hasCustomPrompt="1"/>
          </p:nvPr>
        </p:nvSpPr>
        <p:spPr>
          <a:xfrm>
            <a:off x="1033463" y="3641767"/>
            <a:ext cx="2962275" cy="1292225"/>
          </a:xfrm>
        </p:spPr>
        <p:txBody>
          <a:bodyPr>
            <a:normAutofit/>
          </a:bodyPr>
          <a:lstStyle>
            <a:lvl1pPr marL="285750" indent="-285750">
              <a:buFont typeface="Wingdings" pitchFamily="2" charset="2"/>
              <a:buChar char="§"/>
              <a:defRPr sz="1400">
                <a:solidFill>
                  <a:schemeClr val="accent1">
                    <a:lumMod val="10000"/>
                  </a:schemeClr>
                </a:solidFill>
              </a:defRPr>
            </a:lvl1pPr>
          </a:lstStyle>
          <a:p>
            <a:pPr lvl="0"/>
            <a:r>
              <a:rPr lang="en-US" dirty="0" err="1"/>
              <a:t>Eperio</a:t>
            </a:r>
            <a:r>
              <a:rPr lang="en-US" dirty="0"/>
              <a:t> </a:t>
            </a:r>
            <a:r>
              <a:rPr lang="en-US" dirty="0" err="1"/>
              <a:t>doloraepudae</a:t>
            </a:r>
            <a:endParaRPr lang="en-US" dirty="0"/>
          </a:p>
          <a:p>
            <a:pPr lvl="0"/>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endParaRPr lang="en-US" dirty="0"/>
          </a:p>
        </p:txBody>
      </p:sp>
      <p:sp>
        <p:nvSpPr>
          <p:cNvPr id="10" name="Content Placeholder 9">
            <a:extLst>
              <a:ext uri="{FF2B5EF4-FFF2-40B4-BE49-F238E27FC236}">
                <a16:creationId xmlns:a16="http://schemas.microsoft.com/office/drawing/2014/main" id="{64084A3E-3E16-8841-AF08-B59A1AC888C8}"/>
              </a:ext>
            </a:extLst>
          </p:cNvPr>
          <p:cNvSpPr>
            <a:spLocks noGrp="1"/>
          </p:cNvSpPr>
          <p:nvPr>
            <p:ph sz="quarter" idx="31" hasCustomPrompt="1"/>
          </p:nvPr>
        </p:nvSpPr>
        <p:spPr>
          <a:xfrm>
            <a:off x="10005236" y="521060"/>
            <a:ext cx="1014482" cy="218613"/>
          </a:xfrm>
        </p:spPr>
        <p:txBody>
          <a:bodyPr>
            <a:noAutofit/>
          </a:bodyPr>
          <a:lstStyle>
            <a:lvl1pPr marL="0" indent="0" algn="ctr">
              <a:buNone/>
              <a:defRPr sz="1200">
                <a:solidFill>
                  <a:schemeClr val="accent1">
                    <a:lumMod val="10000"/>
                  </a:schemeClr>
                </a:solidFill>
              </a:defRPr>
            </a:lvl1pPr>
          </a:lstStyle>
          <a:p>
            <a:pPr lvl="0"/>
            <a:r>
              <a:rPr lang="en-US" dirty="0"/>
              <a:t>Function</a:t>
            </a:r>
          </a:p>
        </p:txBody>
      </p:sp>
      <p:sp>
        <p:nvSpPr>
          <p:cNvPr id="12" name="Content Placeholder 11">
            <a:extLst>
              <a:ext uri="{FF2B5EF4-FFF2-40B4-BE49-F238E27FC236}">
                <a16:creationId xmlns:a16="http://schemas.microsoft.com/office/drawing/2014/main" id="{8BA9EDB9-43C1-D842-97C8-74C9ED628AAB}"/>
              </a:ext>
            </a:extLst>
          </p:cNvPr>
          <p:cNvSpPr>
            <a:spLocks noGrp="1"/>
          </p:cNvSpPr>
          <p:nvPr>
            <p:ph sz="quarter" idx="32" hasCustomPrompt="1"/>
          </p:nvPr>
        </p:nvSpPr>
        <p:spPr>
          <a:xfrm>
            <a:off x="4314419" y="3641767"/>
            <a:ext cx="2949575" cy="1212850"/>
          </a:xfrm>
        </p:spPr>
        <p:txBody>
          <a:bodyPr>
            <a:normAutofit/>
          </a:bodyPr>
          <a:lstStyle>
            <a:lvl1pPr marL="285750" indent="-285750">
              <a:buFont typeface="Wingdings" pitchFamily="2" charset="2"/>
              <a:buChar char="§"/>
              <a:defRPr sz="1400">
                <a:solidFill>
                  <a:schemeClr val="accent1">
                    <a:lumMod val="10000"/>
                  </a:schemeClr>
                </a:solidFill>
              </a:defRPr>
            </a:lvl1pPr>
          </a:lstStyle>
          <a:p>
            <a:pPr lvl="0"/>
            <a:r>
              <a:rPr lang="en-US" dirty="0" err="1"/>
              <a:t>Eperio</a:t>
            </a:r>
            <a:r>
              <a:rPr lang="en-US" dirty="0"/>
              <a:t> </a:t>
            </a:r>
            <a:r>
              <a:rPr lang="en-US" dirty="0" err="1"/>
              <a:t>doloraepudae</a:t>
            </a:r>
            <a:endParaRPr lang="en-US" dirty="0"/>
          </a:p>
          <a:p>
            <a:pPr lvl="0"/>
            <a:r>
              <a:rPr lang="en-US" dirty="0" err="1"/>
              <a:t>Culparundi</a:t>
            </a:r>
            <a:r>
              <a:rPr lang="en-US" dirty="0"/>
              <a:t> </a:t>
            </a:r>
            <a:r>
              <a:rPr lang="en-US" dirty="0" err="1"/>
              <a:t>dolecti</a:t>
            </a:r>
            <a:r>
              <a:rPr lang="en-US" dirty="0"/>
              <a:t> </a:t>
            </a:r>
            <a:r>
              <a:rPr lang="en-US" dirty="0" err="1"/>
              <a:t>isciam</a:t>
            </a:r>
            <a:r>
              <a:rPr lang="en-US" dirty="0"/>
              <a:t>, </a:t>
            </a:r>
            <a:r>
              <a:rPr lang="en-US" dirty="0" err="1"/>
              <a:t>nienis</a:t>
            </a:r>
            <a:r>
              <a:rPr lang="en-US" dirty="0"/>
              <a:t> </a:t>
            </a:r>
            <a:r>
              <a:rPr lang="en-US" dirty="0" err="1"/>
              <a:t>nonserum</a:t>
            </a:r>
            <a:r>
              <a:rPr lang="en-US" dirty="0"/>
              <a:t> la </a:t>
            </a:r>
            <a:r>
              <a:rPr lang="en-US" dirty="0" err="1"/>
              <a:t>aciate</a:t>
            </a:r>
            <a:endParaRPr lang="en-US" dirty="0"/>
          </a:p>
        </p:txBody>
      </p:sp>
      <p:sp>
        <p:nvSpPr>
          <p:cNvPr id="15" name="Content Placeholder 14">
            <a:extLst>
              <a:ext uri="{FF2B5EF4-FFF2-40B4-BE49-F238E27FC236}">
                <a16:creationId xmlns:a16="http://schemas.microsoft.com/office/drawing/2014/main" id="{A202B8D4-1723-3D42-9ECA-CE540405047A}"/>
              </a:ext>
            </a:extLst>
          </p:cNvPr>
          <p:cNvSpPr>
            <a:spLocks noGrp="1"/>
          </p:cNvSpPr>
          <p:nvPr>
            <p:ph sz="quarter" idx="33" hasCustomPrompt="1"/>
          </p:nvPr>
        </p:nvSpPr>
        <p:spPr>
          <a:xfrm>
            <a:off x="4314894" y="3227118"/>
            <a:ext cx="2949575" cy="403225"/>
          </a:xfrm>
        </p:spPr>
        <p:txBody>
          <a:bodyPr>
            <a:normAutofit/>
          </a:bodyPr>
          <a:lstStyle>
            <a:lvl1pPr marL="0" indent="0">
              <a:buNone/>
              <a:defRPr sz="1800" b="1" i="0">
                <a:solidFill>
                  <a:srgbClr val="E30613"/>
                </a:solidFill>
                <a:latin typeface="Arial" panose="020B0604020202020204" pitchFamily="34" charset="0"/>
                <a:cs typeface="Arial" panose="020B0604020202020204" pitchFamily="34" charset="0"/>
              </a:defRPr>
            </a:lvl1pPr>
          </a:lstStyle>
          <a:p>
            <a:pPr lvl="0"/>
            <a:r>
              <a:rPr lang="en-US" dirty="0"/>
              <a:t>Results</a:t>
            </a:r>
          </a:p>
        </p:txBody>
      </p:sp>
      <p:sp>
        <p:nvSpPr>
          <p:cNvPr id="17" name="Content Placeholder 16">
            <a:extLst>
              <a:ext uri="{FF2B5EF4-FFF2-40B4-BE49-F238E27FC236}">
                <a16:creationId xmlns:a16="http://schemas.microsoft.com/office/drawing/2014/main" id="{3474EE69-F771-7E4A-A86D-24312D8ADCA0}"/>
              </a:ext>
            </a:extLst>
          </p:cNvPr>
          <p:cNvSpPr>
            <a:spLocks noGrp="1"/>
          </p:cNvSpPr>
          <p:nvPr>
            <p:ph sz="quarter" idx="34" hasCustomPrompt="1"/>
          </p:nvPr>
        </p:nvSpPr>
        <p:spPr>
          <a:xfrm>
            <a:off x="9920754" y="752428"/>
            <a:ext cx="1183447" cy="218613"/>
          </a:xfrm>
        </p:spPr>
        <p:txBody>
          <a:bodyPr>
            <a:normAutofit/>
          </a:bodyPr>
          <a:lstStyle>
            <a:lvl1pPr marL="0" indent="0" algn="ctr">
              <a:buNone/>
              <a:defRPr sz="1200" b="1" i="0">
                <a:solidFill>
                  <a:schemeClr val="accent1">
                    <a:lumMod val="10000"/>
                  </a:schemeClr>
                </a:solidFill>
                <a:latin typeface="Arial" panose="020B0604020202020204" pitchFamily="34" charset="0"/>
                <a:cs typeface="Arial" panose="020B0604020202020204" pitchFamily="34" charset="0"/>
              </a:defRPr>
            </a:lvl1pPr>
          </a:lstStyle>
          <a:p>
            <a:pPr lvl="0"/>
            <a:r>
              <a:rPr lang="en-US" dirty="0"/>
              <a:t>Lorem Ipsum</a:t>
            </a:r>
          </a:p>
        </p:txBody>
      </p:sp>
    </p:spTree>
    <p:extLst>
      <p:ext uri="{BB962C8B-B14F-4D97-AF65-F5344CB8AC3E}">
        <p14:creationId xmlns:p14="http://schemas.microsoft.com/office/powerpoint/2010/main" val="41343287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685000" y="2641635"/>
            <a:ext cx="4183478" cy="861907"/>
          </a:xfrm>
        </p:spPr>
        <p:txBody>
          <a:bodyPr anchor="t">
            <a:normAutofit/>
          </a:bodyPr>
          <a:lstStyle>
            <a:lvl1pPr algn="l">
              <a:lnSpc>
                <a:spcPct val="100000"/>
              </a:lnSpc>
              <a:defRPr sz="4000">
                <a:solidFill>
                  <a:schemeClr val="bg1"/>
                </a:solidFill>
              </a:defRPr>
            </a:lvl1pPr>
          </a:lstStyle>
          <a:p>
            <a:r>
              <a:rPr lang="vi-VN" dirty="0"/>
              <a:t>Thank you</a:t>
            </a:r>
            <a:endParaRPr lang="en-US" dirty="0"/>
          </a:p>
        </p:txBody>
      </p:sp>
    </p:spTree>
    <p:extLst>
      <p:ext uri="{BB962C8B-B14F-4D97-AF65-F5344CB8AC3E}">
        <p14:creationId xmlns:p14="http://schemas.microsoft.com/office/powerpoint/2010/main" val="2670151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3" name="Subtitle 2"/>
          <p:cNvSpPr>
            <a:spLocks noGrp="1"/>
          </p:cNvSpPr>
          <p:nvPr>
            <p:ph type="subTitle" idx="1" hasCustomPrompt="1"/>
          </p:nvPr>
        </p:nvSpPr>
        <p:spPr>
          <a:xfrm>
            <a:off x="1421081" y="5197642"/>
            <a:ext cx="4141519"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400101"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pic>
        <p:nvPicPr>
          <p:cNvPr id="5" name="Picture 4" descr="A picture containing umbrella, flying, dark, large&#10;&#10;Description automatically generated">
            <a:extLst>
              <a:ext uri="{FF2B5EF4-FFF2-40B4-BE49-F238E27FC236}">
                <a16:creationId xmlns:a16="http://schemas.microsoft.com/office/drawing/2014/main" id="{03ADBBB1-D344-A744-B2B5-474E0B51757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20752717">
            <a:off x="620392" y="2200543"/>
            <a:ext cx="8013323" cy="5063753"/>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flipV="1">
            <a:off x="5844442" y="3764622"/>
            <a:ext cx="0" cy="2029109"/>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9FCE739-4479-5443-8FDD-DCE0F7995627}"/>
              </a:ext>
            </a:extLst>
          </p:cNvPr>
          <p:cNvCxnSpPr>
            <a:cxnSpLocks/>
          </p:cNvCxnSpPr>
          <p:nvPr userDrawn="1"/>
        </p:nvCxnSpPr>
        <p:spPr>
          <a:xfrm flipH="1">
            <a:off x="5151120" y="5754241"/>
            <a:ext cx="693324" cy="0"/>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descr="A picture containing flying, dark, airplane, air&#10;&#10;Description automatically generated">
            <a:extLst>
              <a:ext uri="{FF2B5EF4-FFF2-40B4-BE49-F238E27FC236}">
                <a16:creationId xmlns:a16="http://schemas.microsoft.com/office/drawing/2014/main" id="{69B8B1CE-811F-824B-B1F8-CA32D02C95C1}"/>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233836" y="2854478"/>
            <a:ext cx="2814547" cy="2215843"/>
          </a:xfrm>
          <a:prstGeom prst="rect">
            <a:avLst/>
          </a:prstGeom>
        </p:spPr>
      </p:pic>
      <p:pic>
        <p:nvPicPr>
          <p:cNvPr id="19" name="Picture 18" descr="A picture containing flying, dark, airplane, air&#10;&#10;Description automatically generated">
            <a:extLst>
              <a:ext uri="{FF2B5EF4-FFF2-40B4-BE49-F238E27FC236}">
                <a16:creationId xmlns:a16="http://schemas.microsoft.com/office/drawing/2014/main" id="{B25589F6-D5B4-E247-997A-8991DE8F7078}"/>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flipH="1">
            <a:off x="7143640" y="4823860"/>
            <a:ext cx="1370429" cy="1078915"/>
          </a:xfrm>
          <a:prstGeom prst="rect">
            <a:avLst/>
          </a:prstGeom>
        </p:spPr>
      </p:pic>
    </p:spTree>
    <p:extLst>
      <p:ext uri="{BB962C8B-B14F-4D97-AF65-F5344CB8AC3E}">
        <p14:creationId xmlns:p14="http://schemas.microsoft.com/office/powerpoint/2010/main" val="2870075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9122" y="1334641"/>
            <a:ext cx="4183478" cy="2627759"/>
          </a:xfrm>
        </p:spPr>
        <p:txBody>
          <a:bodyPr anchor="t">
            <a:normAutofit/>
          </a:bodyPr>
          <a:lstStyle>
            <a:lvl1pPr algn="l">
              <a:lnSpc>
                <a:spcPct val="100000"/>
              </a:lnSpc>
              <a:defRPr sz="4000">
                <a:solidFill>
                  <a:schemeClr val="bg1"/>
                </a:solidFill>
              </a:defRPr>
            </a:lvl1pPr>
          </a:lstStyle>
          <a:p>
            <a:r>
              <a:rPr lang="vi-VN" dirty="0"/>
              <a:t>Click to edit master title style</a:t>
            </a:r>
            <a:endParaRPr lang="en-US" dirty="0"/>
          </a:p>
        </p:txBody>
      </p:sp>
      <p:sp>
        <p:nvSpPr>
          <p:cNvPr id="3" name="Subtitle 2"/>
          <p:cNvSpPr>
            <a:spLocks noGrp="1"/>
          </p:cNvSpPr>
          <p:nvPr>
            <p:ph type="subTitle" idx="1" hasCustomPrompt="1"/>
          </p:nvPr>
        </p:nvSpPr>
        <p:spPr>
          <a:xfrm>
            <a:off x="1421081" y="5197642"/>
            <a:ext cx="4141519" cy="294180"/>
          </a:xfrm>
        </p:spPr>
        <p:txBody>
          <a:bodyPr anchor="b">
            <a:normAutofit/>
          </a:bodyPr>
          <a:lstStyle>
            <a:lvl1pPr marL="0" indent="0" algn="l">
              <a:buNone/>
              <a:defRPr sz="1600" b="0" i="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9" name="Rectangle 8">
            <a:extLst>
              <a:ext uri="{FF2B5EF4-FFF2-40B4-BE49-F238E27FC236}">
                <a16:creationId xmlns:a16="http://schemas.microsoft.com/office/drawing/2014/main" id="{8E016DEE-461E-8142-933E-3358189B4376}"/>
              </a:ext>
            </a:extLst>
          </p:cNvPr>
          <p:cNvSpPr/>
          <p:nvPr userDrawn="1"/>
        </p:nvSpPr>
        <p:spPr>
          <a:xfrm>
            <a:off x="1013362" y="923161"/>
            <a:ext cx="4831080" cy="4831080"/>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black, white, sign&#10;&#10;Description automatically generated">
            <a:extLst>
              <a:ext uri="{FF2B5EF4-FFF2-40B4-BE49-F238E27FC236}">
                <a16:creationId xmlns:a16="http://schemas.microsoft.com/office/drawing/2014/main" id="{B92ECE31-D35A-B946-82AF-D81DDE9A982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7906" y="207938"/>
            <a:ext cx="1732280" cy="1732280"/>
          </a:xfrm>
          <a:prstGeom prst="rect">
            <a:avLst/>
          </a:prstGeom>
        </p:spPr>
      </p:pic>
      <p:sp>
        <p:nvSpPr>
          <p:cNvPr id="43" name="Content Placeholder 42">
            <a:extLst>
              <a:ext uri="{FF2B5EF4-FFF2-40B4-BE49-F238E27FC236}">
                <a16:creationId xmlns:a16="http://schemas.microsoft.com/office/drawing/2014/main" id="{0A7EA0D9-6DD4-2447-879D-BD3CE832F264}"/>
              </a:ext>
            </a:extLst>
          </p:cNvPr>
          <p:cNvSpPr>
            <a:spLocks noGrp="1"/>
          </p:cNvSpPr>
          <p:nvPr>
            <p:ph sz="quarter" idx="10" hasCustomPrompt="1"/>
          </p:nvPr>
        </p:nvSpPr>
        <p:spPr>
          <a:xfrm>
            <a:off x="1400101" y="4732420"/>
            <a:ext cx="4183478" cy="429561"/>
          </a:xfrm>
        </p:spPr>
        <p:txBody>
          <a:bodyPr anchor="b">
            <a:normAutofit/>
          </a:bodyPr>
          <a:lstStyle>
            <a:lvl1pPr marL="0" indent="0">
              <a:buNone/>
              <a:defRPr sz="1600" b="1" i="0">
                <a:solidFill>
                  <a:schemeClr val="bg1"/>
                </a:solidFill>
                <a:latin typeface="Arial" panose="020B0604020202020204" pitchFamily="34" charset="0"/>
                <a:cs typeface="Arial" panose="020B0604020202020204" pitchFamily="34" charset="0"/>
              </a:defRPr>
            </a:lvl1pPr>
          </a:lstStyle>
          <a:p>
            <a:pPr lvl="0"/>
            <a:r>
              <a:rPr lang="en-US" dirty="0"/>
              <a:t>Name/Company</a:t>
            </a:r>
          </a:p>
        </p:txBody>
      </p:sp>
      <p:pic>
        <p:nvPicPr>
          <p:cNvPr id="6" name="Picture 5" descr="A close up of a device&#10;&#10;Description automatically generated">
            <a:extLst>
              <a:ext uri="{FF2B5EF4-FFF2-40B4-BE49-F238E27FC236}">
                <a16:creationId xmlns:a16="http://schemas.microsoft.com/office/drawing/2014/main" id="{A6929C40-C017-2143-A3EA-C2BDA4E0EB3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8233720">
            <a:off x="1389863" y="-1661434"/>
            <a:ext cx="10807016" cy="7203303"/>
          </a:xfrm>
          <a:prstGeom prst="rect">
            <a:avLst/>
          </a:prstGeom>
        </p:spPr>
      </p:pic>
      <p:cxnSp>
        <p:nvCxnSpPr>
          <p:cNvPr id="18" name="Straight Connector 17">
            <a:extLst>
              <a:ext uri="{FF2B5EF4-FFF2-40B4-BE49-F238E27FC236}">
                <a16:creationId xmlns:a16="http://schemas.microsoft.com/office/drawing/2014/main" id="{1775B8D6-D55E-AF41-85E0-316884541C74}"/>
              </a:ext>
            </a:extLst>
          </p:cNvPr>
          <p:cNvCxnSpPr>
            <a:cxnSpLocks/>
          </p:cNvCxnSpPr>
          <p:nvPr userDrawn="1"/>
        </p:nvCxnSpPr>
        <p:spPr>
          <a:xfrm flipV="1">
            <a:off x="5844442" y="2849481"/>
            <a:ext cx="0" cy="1661559"/>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222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ngle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9255B67-0C9F-994D-AC6D-D593D2468E68}"/>
              </a:ext>
            </a:extLst>
          </p:cNvPr>
          <p:cNvSpPr>
            <a:spLocks noGrp="1"/>
          </p:cNvSpPr>
          <p:nvPr>
            <p:ph type="pic" sz="quarter" idx="14" hasCustomPrompt="1"/>
          </p:nvPr>
        </p:nvSpPr>
        <p:spPr>
          <a:xfrm>
            <a:off x="1155030" y="1074820"/>
            <a:ext cx="4812631" cy="2951747"/>
          </a:xfrm>
          <a:ln w="88900">
            <a:solidFill>
              <a:schemeClr val="bg1"/>
            </a:solidFill>
            <a:miter lim="800000"/>
          </a:ln>
        </p:spPr>
        <p:txBody>
          <a:bodyPr/>
          <a:lstStyle>
            <a:lvl1pPr marL="0" indent="0">
              <a:buNone/>
              <a:defRPr/>
            </a:lvl1pPr>
          </a:lstStyle>
          <a:p>
            <a:r>
              <a:rPr lang="en-US" dirty="0"/>
              <a:t> </a:t>
            </a:r>
          </a:p>
        </p:txBody>
      </p:sp>
      <p:sp>
        <p:nvSpPr>
          <p:cNvPr id="7" name="Content Placeholder 6">
            <a:extLst>
              <a:ext uri="{FF2B5EF4-FFF2-40B4-BE49-F238E27FC236}">
                <a16:creationId xmlns:a16="http://schemas.microsoft.com/office/drawing/2014/main" id="{43151AD1-7A99-A042-9109-44E3609880F6}"/>
              </a:ext>
            </a:extLst>
          </p:cNvPr>
          <p:cNvSpPr>
            <a:spLocks noGrp="1"/>
          </p:cNvSpPr>
          <p:nvPr>
            <p:ph sz="quarter" idx="12"/>
          </p:nvPr>
        </p:nvSpPr>
        <p:spPr>
          <a:xfrm>
            <a:off x="7816513" y="3737561"/>
            <a:ext cx="3765887" cy="2551112"/>
          </a:xfrm>
        </p:spPr>
        <p:txBody>
          <a:bodyPr anchor="b">
            <a:normAutofit/>
          </a:bodyPr>
          <a:lstStyle>
            <a:lvl1pPr marL="514350" indent="-514350">
              <a:buFont typeface="+mj-lt"/>
              <a:buAutoNum type="arabicPeriod"/>
              <a:defRPr sz="1600"/>
            </a:lvl1pPr>
          </a:lstStyle>
          <a:p>
            <a:pPr lvl="0"/>
            <a:r>
              <a:rPr lang="en-US"/>
              <a:t>Click to edit Master text styles</a:t>
            </a:r>
          </a:p>
        </p:txBody>
      </p:sp>
      <p:sp>
        <p:nvSpPr>
          <p:cNvPr id="10" name="Content Placeholder 9">
            <a:extLst>
              <a:ext uri="{FF2B5EF4-FFF2-40B4-BE49-F238E27FC236}">
                <a16:creationId xmlns:a16="http://schemas.microsoft.com/office/drawing/2014/main" id="{C54716E4-D465-B94E-8DE8-1F4B8D2E7F3A}"/>
              </a:ext>
            </a:extLst>
          </p:cNvPr>
          <p:cNvSpPr>
            <a:spLocks noGrp="1"/>
          </p:cNvSpPr>
          <p:nvPr>
            <p:ph sz="quarter" idx="13" hasCustomPrompt="1"/>
          </p:nvPr>
        </p:nvSpPr>
        <p:spPr>
          <a:xfrm>
            <a:off x="1515852" y="1376280"/>
            <a:ext cx="4090988" cy="2052637"/>
          </a:xfrm>
        </p:spPr>
        <p:txBody>
          <a:bodyPr>
            <a:normAutofit/>
          </a:bodyPr>
          <a:lstStyle>
            <a:lvl1pPr marL="0" indent="0">
              <a:buNone/>
              <a:defRPr sz="4000" b="1" i="0">
                <a:solidFill>
                  <a:schemeClr val="bg1"/>
                </a:solidFill>
                <a:latin typeface="Arial" panose="020B0604020202020204" pitchFamily="34" charset="0"/>
                <a:cs typeface="Arial" panose="020B0604020202020204" pitchFamily="34" charset="0"/>
              </a:defRPr>
            </a:lvl1pPr>
          </a:lstStyle>
          <a:p>
            <a:pPr lvl="0"/>
            <a:r>
              <a:rPr lang="en-US" dirty="0"/>
              <a:t>Contents</a:t>
            </a:r>
          </a:p>
        </p:txBody>
      </p:sp>
    </p:spTree>
    <p:extLst>
      <p:ext uri="{BB962C8B-B14F-4D97-AF65-F5344CB8AC3E}">
        <p14:creationId xmlns:p14="http://schemas.microsoft.com/office/powerpoint/2010/main" val="2862865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ingle Stat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CCF8BC7-E154-F647-9940-546792432F05}"/>
              </a:ext>
            </a:extLst>
          </p:cNvPr>
          <p:cNvSpPr>
            <a:spLocks noGrp="1"/>
          </p:cNvSpPr>
          <p:nvPr>
            <p:ph type="pic" sz="quarter" idx="15" hasCustomPrompt="1"/>
          </p:nvPr>
        </p:nvSpPr>
        <p:spPr>
          <a:xfrm>
            <a:off x="1155867" y="1074821"/>
            <a:ext cx="6480175" cy="2951747"/>
          </a:xfrm>
          <a:ln w="88900">
            <a:solidFill>
              <a:schemeClr val="bg1"/>
            </a:solidFill>
            <a:miter lim="800000"/>
          </a:ln>
        </p:spPr>
        <p:txBody>
          <a:bodyPr/>
          <a:lstStyle>
            <a:lvl1pPr marL="0" indent="0">
              <a:buNone/>
              <a:defRPr/>
            </a:lvl1pPr>
          </a:lstStyle>
          <a:p>
            <a:r>
              <a:rPr lang="en-US" dirty="0"/>
              <a:t> </a:t>
            </a:r>
          </a:p>
        </p:txBody>
      </p:sp>
      <p:sp>
        <p:nvSpPr>
          <p:cNvPr id="10" name="Content Placeholder 9">
            <a:extLst>
              <a:ext uri="{FF2B5EF4-FFF2-40B4-BE49-F238E27FC236}">
                <a16:creationId xmlns:a16="http://schemas.microsoft.com/office/drawing/2014/main" id="{C54716E4-D465-B94E-8DE8-1F4B8D2E7F3A}"/>
              </a:ext>
            </a:extLst>
          </p:cNvPr>
          <p:cNvSpPr>
            <a:spLocks noGrp="1"/>
          </p:cNvSpPr>
          <p:nvPr>
            <p:ph sz="quarter" idx="13" hasCustomPrompt="1"/>
          </p:nvPr>
        </p:nvSpPr>
        <p:spPr>
          <a:xfrm>
            <a:off x="1515852" y="1376280"/>
            <a:ext cx="5517994" cy="2052637"/>
          </a:xfrm>
        </p:spPr>
        <p:txBody>
          <a:bodyPr>
            <a:normAutofit/>
          </a:bodyPr>
          <a:lstStyle>
            <a:lvl1pPr marL="0" indent="0">
              <a:buNone/>
              <a:defRPr sz="4000" b="1" i="0">
                <a:solidFill>
                  <a:schemeClr val="bg1"/>
                </a:solidFill>
                <a:latin typeface="Arial" panose="020B0604020202020204" pitchFamily="34" charset="0"/>
                <a:cs typeface="Arial" panose="020B0604020202020204" pitchFamily="34" charset="0"/>
              </a:defRPr>
            </a:lvl1pPr>
          </a:lstStyle>
          <a:p>
            <a:pPr lvl="0"/>
            <a:r>
              <a:rPr lang="en-US" dirty="0"/>
              <a:t>Section Header</a:t>
            </a:r>
          </a:p>
        </p:txBody>
      </p:sp>
      <p:sp>
        <p:nvSpPr>
          <p:cNvPr id="6" name="Content Placeholder 5">
            <a:extLst>
              <a:ext uri="{FF2B5EF4-FFF2-40B4-BE49-F238E27FC236}">
                <a16:creationId xmlns:a16="http://schemas.microsoft.com/office/drawing/2014/main" id="{18E4ECA2-305F-8E46-A405-5F2FA00959EE}"/>
              </a:ext>
            </a:extLst>
          </p:cNvPr>
          <p:cNvSpPr>
            <a:spLocks noGrp="1"/>
          </p:cNvSpPr>
          <p:nvPr>
            <p:ph sz="quarter" idx="14" hasCustomPrompt="1"/>
          </p:nvPr>
        </p:nvSpPr>
        <p:spPr>
          <a:xfrm>
            <a:off x="10268675" y="1458342"/>
            <a:ext cx="1208217" cy="611084"/>
          </a:xfrm>
        </p:spPr>
        <p:txBody>
          <a:bodyPr>
            <a:noAutofit/>
          </a:bodyPr>
          <a:lstStyle>
            <a:lvl1pPr marL="0" indent="0" algn="ctr">
              <a:buNone/>
              <a:defRPr sz="4000">
                <a:solidFill>
                  <a:srgbClr val="E30613"/>
                </a:solidFill>
              </a:defRPr>
            </a:lvl1pPr>
          </a:lstStyle>
          <a:p>
            <a:pPr lvl="0"/>
            <a:r>
              <a:rPr lang="en-US" dirty="0"/>
              <a:t>#</a:t>
            </a:r>
          </a:p>
        </p:txBody>
      </p:sp>
    </p:spTree>
    <p:extLst>
      <p:ext uri="{BB962C8B-B14F-4D97-AF65-F5344CB8AC3E}">
        <p14:creationId xmlns:p14="http://schemas.microsoft.com/office/powerpoint/2010/main" val="3459076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1" name="Content Placeholder 70">
            <a:extLst>
              <a:ext uri="{FF2B5EF4-FFF2-40B4-BE49-F238E27FC236}">
                <a16:creationId xmlns:a16="http://schemas.microsoft.com/office/drawing/2014/main" id="{CCD0D239-06F4-4D41-851A-CE0DA02ED2DC}"/>
              </a:ext>
            </a:extLst>
          </p:cNvPr>
          <p:cNvSpPr>
            <a:spLocks noGrp="1"/>
          </p:cNvSpPr>
          <p:nvPr>
            <p:ph sz="quarter" idx="29" hasCustomPrompt="1"/>
          </p:nvPr>
        </p:nvSpPr>
        <p:spPr>
          <a:xfrm>
            <a:off x="8552984" y="2057076"/>
            <a:ext cx="2800815" cy="1413579"/>
          </a:xfrm>
          <a:noFill/>
          <a:ln w="88900">
            <a:gradFill>
              <a:gsLst>
                <a:gs pos="0">
                  <a:srgbClr val="576BE3"/>
                </a:gs>
                <a:gs pos="51000">
                  <a:srgbClr val="E30613"/>
                </a:gs>
                <a:gs pos="83000">
                  <a:srgbClr val="E30613"/>
                </a:gs>
                <a:gs pos="100000">
                  <a:srgbClr val="E30613"/>
                </a:gs>
              </a:gsLst>
              <a:lin ang="0" scaled="0"/>
            </a:gradFill>
            <a:miter lim="800000"/>
          </a:ln>
        </p:spPr>
        <p:txBody>
          <a:bodyPr/>
          <a:lstStyle>
            <a:lvl1pPr marL="0" indent="0">
              <a:buNone/>
              <a:defRPr/>
            </a:lvl1pPr>
          </a:lstStyle>
          <a:p>
            <a:pPr lvl="0"/>
            <a:r>
              <a:rPr lang="en-US" dirty="0"/>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Main heading</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838199" y="1596413"/>
            <a:ext cx="5411993" cy="419008"/>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Sub-Heading Here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838200" y="2036433"/>
            <a:ext cx="5411993" cy="2008442"/>
          </a:xfrm>
        </p:spPr>
        <p:txBody>
          <a:bodyPr>
            <a:noAutofit/>
          </a:bodyPr>
          <a:lstStyle>
            <a:lvl1pPr marL="0" marR="0" indent="0" algn="l" defTabSz="914400" rtl="0" eaLnBrk="1" fontAlgn="auto" latinLnBrk="0" hangingPunct="1">
              <a:lnSpc>
                <a:spcPct val="90000"/>
              </a:lnSpc>
              <a:spcBef>
                <a:spcPts val="1000"/>
              </a:spcBef>
              <a:spcAft>
                <a:spcPts val="0"/>
              </a:spcAft>
              <a:buClr>
                <a:schemeClr val="accent4"/>
              </a:buClr>
              <a:buSzPct val="120000"/>
              <a:buFont typeface="Arial"/>
              <a:buNone/>
              <a:tabLst/>
              <a:defRPr sz="1600"/>
            </a:lvl1pPr>
          </a:lstStyle>
          <a:p>
            <a:pPr marL="0" marR="0" lvl="0" indent="0" algn="l" defTabSz="914400" rtl="0" eaLnBrk="1" fontAlgn="auto" latinLnBrk="0" hangingPunct="1">
              <a:lnSpc>
                <a:spcPct val="90000"/>
              </a:lnSpc>
              <a:spcBef>
                <a:spcPts val="1000"/>
              </a:spcBef>
              <a:spcAft>
                <a:spcPts val="0"/>
              </a:spcAft>
              <a:buClr>
                <a:schemeClr val="accent4"/>
              </a:buClr>
              <a:buSzPct val="120000"/>
              <a:buFont typeface="Arial"/>
              <a:buNone/>
              <a:tabLst/>
              <a:defRPr/>
            </a:pPr>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a:p>
            <a:pPr lvl="0"/>
            <a:endParaRPr lang="en-US" dirty="0"/>
          </a:p>
        </p:txBody>
      </p:sp>
      <p:sp>
        <p:nvSpPr>
          <p:cNvPr id="56" name="Content Placeholder 6">
            <a:extLst>
              <a:ext uri="{FF2B5EF4-FFF2-40B4-BE49-F238E27FC236}">
                <a16:creationId xmlns:a16="http://schemas.microsoft.com/office/drawing/2014/main" id="{B80E88D8-1426-5A41-8E94-592390DDBE07}"/>
              </a:ext>
            </a:extLst>
          </p:cNvPr>
          <p:cNvSpPr>
            <a:spLocks noGrp="1"/>
          </p:cNvSpPr>
          <p:nvPr>
            <p:ph sz="quarter" idx="26" hasCustomPrompt="1"/>
          </p:nvPr>
        </p:nvSpPr>
        <p:spPr>
          <a:xfrm>
            <a:off x="8820228" y="2423703"/>
            <a:ext cx="2390754" cy="680324"/>
          </a:xfrm>
        </p:spPr>
        <p:txBody>
          <a:bodyPr>
            <a:noAutofit/>
          </a:bodyPr>
          <a:lstStyle>
            <a:lvl1pPr marL="0" indent="0" algn="l">
              <a:buNone/>
              <a:defRPr sz="2000" b="1" i="0">
                <a:latin typeface="Arial" panose="020B0604020202020204" pitchFamily="34" charset="0"/>
                <a:cs typeface="Arial" panose="020B0604020202020204" pitchFamily="34" charset="0"/>
              </a:defRPr>
            </a:lvl1pPr>
          </a:lstStyle>
          <a:p>
            <a:pPr lvl="0"/>
            <a:r>
              <a:rPr lang="en-US" dirty="0"/>
              <a:t>statistics and key messages here</a:t>
            </a:r>
          </a:p>
        </p:txBody>
      </p:sp>
    </p:spTree>
    <p:extLst>
      <p:ext uri="{BB962C8B-B14F-4D97-AF65-F5344CB8AC3E}">
        <p14:creationId xmlns:p14="http://schemas.microsoft.com/office/powerpoint/2010/main" val="2180806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989BB2E7-64C0-EC43-B19B-8847B93A1E5D}"/>
              </a:ext>
            </a:extLst>
          </p:cNvPr>
          <p:cNvSpPr>
            <a:spLocks noGrp="1"/>
          </p:cNvSpPr>
          <p:nvPr>
            <p:ph sz="quarter" idx="13" hasCustomPrompt="1"/>
          </p:nvPr>
        </p:nvSpPr>
        <p:spPr>
          <a:xfrm>
            <a:off x="838200" y="1715757"/>
            <a:ext cx="2956957" cy="1713243"/>
          </a:xfrm>
          <a:ln w="88900">
            <a:solidFill>
              <a:srgbClr val="576BE3"/>
            </a:solidFill>
            <a:miter lim="800000"/>
          </a:ln>
        </p:spPr>
        <p:txBody>
          <a:bodyPr/>
          <a:lstStyle>
            <a:lvl1pPr marL="0" indent="0">
              <a:buNone/>
              <a:defRPr/>
            </a:lvl1pPr>
          </a:lstStyle>
          <a:p>
            <a:pPr lvl="0"/>
            <a:r>
              <a:rPr lang="en-US" dirty="0"/>
              <a:t> </a:t>
            </a:r>
          </a:p>
        </p:txBody>
      </p:sp>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rgbClr val="E30613"/>
                </a:solidFill>
              </a:defRPr>
            </a:lvl1pPr>
          </a:lstStyle>
          <a:p>
            <a:r>
              <a:rPr lang="vi-VN" dirty="0"/>
              <a:t>Recap</a:t>
            </a:r>
            <a:endParaRPr lang="en-US" dirty="0"/>
          </a:p>
        </p:txBody>
      </p:sp>
      <p:sp>
        <p:nvSpPr>
          <p:cNvPr id="7" name="Content Placeholder 6">
            <a:extLst>
              <a:ext uri="{FF2B5EF4-FFF2-40B4-BE49-F238E27FC236}">
                <a16:creationId xmlns:a16="http://schemas.microsoft.com/office/drawing/2014/main" id="{F4363AEA-A5E7-A843-856B-1C2077A26126}"/>
              </a:ext>
            </a:extLst>
          </p:cNvPr>
          <p:cNvSpPr>
            <a:spLocks noGrp="1"/>
          </p:cNvSpPr>
          <p:nvPr>
            <p:ph sz="quarter" idx="10" hasCustomPrompt="1"/>
          </p:nvPr>
        </p:nvSpPr>
        <p:spPr>
          <a:xfrm>
            <a:off x="1320635" y="2094403"/>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10" name="Content Placeholder 9">
            <a:extLst>
              <a:ext uri="{FF2B5EF4-FFF2-40B4-BE49-F238E27FC236}">
                <a16:creationId xmlns:a16="http://schemas.microsoft.com/office/drawing/2014/main" id="{981882F8-0C27-7447-AEDD-B50B3C59488B}"/>
              </a:ext>
            </a:extLst>
          </p:cNvPr>
          <p:cNvSpPr>
            <a:spLocks noGrp="1"/>
          </p:cNvSpPr>
          <p:nvPr>
            <p:ph sz="quarter" idx="11" hasCustomPrompt="1"/>
          </p:nvPr>
        </p:nvSpPr>
        <p:spPr>
          <a:xfrm>
            <a:off x="1176513" y="2313860"/>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12" name="Content Placeholder 11">
            <a:extLst>
              <a:ext uri="{FF2B5EF4-FFF2-40B4-BE49-F238E27FC236}">
                <a16:creationId xmlns:a16="http://schemas.microsoft.com/office/drawing/2014/main" id="{99487C25-F7F6-A142-9A03-A8B5FA05D9F6}"/>
              </a:ext>
            </a:extLst>
          </p:cNvPr>
          <p:cNvSpPr>
            <a:spLocks noGrp="1"/>
          </p:cNvSpPr>
          <p:nvPr>
            <p:ph sz="quarter" idx="12" hasCustomPrompt="1"/>
          </p:nvPr>
        </p:nvSpPr>
        <p:spPr>
          <a:xfrm>
            <a:off x="961901" y="2572379"/>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37" name="Content Placeholder 17">
            <a:extLst>
              <a:ext uri="{FF2B5EF4-FFF2-40B4-BE49-F238E27FC236}">
                <a16:creationId xmlns:a16="http://schemas.microsoft.com/office/drawing/2014/main" id="{30182E95-BA6E-FD43-AF07-476083F2990A}"/>
              </a:ext>
            </a:extLst>
          </p:cNvPr>
          <p:cNvSpPr>
            <a:spLocks noGrp="1"/>
          </p:cNvSpPr>
          <p:nvPr>
            <p:ph sz="quarter" idx="15" hasCustomPrompt="1"/>
          </p:nvPr>
        </p:nvSpPr>
        <p:spPr>
          <a:xfrm>
            <a:off x="4580440" y="1715757"/>
            <a:ext cx="2956957" cy="1713243"/>
          </a:xfrm>
          <a:ln w="88900">
            <a:solidFill>
              <a:srgbClr val="576BE3"/>
            </a:solidFill>
            <a:miter lim="800000"/>
          </a:ln>
        </p:spPr>
        <p:txBody>
          <a:bodyPr/>
          <a:lstStyle>
            <a:lvl1pPr marL="0" indent="0">
              <a:buNone/>
              <a:defRPr/>
            </a:lvl1pPr>
          </a:lstStyle>
          <a:p>
            <a:pPr lvl="0"/>
            <a:r>
              <a:rPr lang="en-US" dirty="0"/>
              <a:t> </a:t>
            </a:r>
          </a:p>
        </p:txBody>
      </p:sp>
      <p:sp>
        <p:nvSpPr>
          <p:cNvPr id="38" name="Content Placeholder 6">
            <a:extLst>
              <a:ext uri="{FF2B5EF4-FFF2-40B4-BE49-F238E27FC236}">
                <a16:creationId xmlns:a16="http://schemas.microsoft.com/office/drawing/2014/main" id="{0C6C82B0-7B2D-054A-AD77-CB159689115A}"/>
              </a:ext>
            </a:extLst>
          </p:cNvPr>
          <p:cNvSpPr>
            <a:spLocks noGrp="1"/>
          </p:cNvSpPr>
          <p:nvPr>
            <p:ph sz="quarter" idx="16" hasCustomPrompt="1"/>
          </p:nvPr>
        </p:nvSpPr>
        <p:spPr>
          <a:xfrm>
            <a:off x="5062875" y="2094403"/>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39" name="Content Placeholder 9">
            <a:extLst>
              <a:ext uri="{FF2B5EF4-FFF2-40B4-BE49-F238E27FC236}">
                <a16:creationId xmlns:a16="http://schemas.microsoft.com/office/drawing/2014/main" id="{444985FC-8F87-F54A-9693-B86DD2AA3121}"/>
              </a:ext>
            </a:extLst>
          </p:cNvPr>
          <p:cNvSpPr>
            <a:spLocks noGrp="1"/>
          </p:cNvSpPr>
          <p:nvPr>
            <p:ph sz="quarter" idx="17" hasCustomPrompt="1"/>
          </p:nvPr>
        </p:nvSpPr>
        <p:spPr>
          <a:xfrm>
            <a:off x="4918753" y="2313860"/>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40" name="Content Placeholder 11">
            <a:extLst>
              <a:ext uri="{FF2B5EF4-FFF2-40B4-BE49-F238E27FC236}">
                <a16:creationId xmlns:a16="http://schemas.microsoft.com/office/drawing/2014/main" id="{A5EF75EF-75B6-5C46-A5A3-15B913D7F5B3}"/>
              </a:ext>
            </a:extLst>
          </p:cNvPr>
          <p:cNvSpPr>
            <a:spLocks noGrp="1"/>
          </p:cNvSpPr>
          <p:nvPr>
            <p:ph sz="quarter" idx="18" hasCustomPrompt="1"/>
          </p:nvPr>
        </p:nvSpPr>
        <p:spPr>
          <a:xfrm>
            <a:off x="4704141" y="2572379"/>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42" name="Content Placeholder 17">
            <a:extLst>
              <a:ext uri="{FF2B5EF4-FFF2-40B4-BE49-F238E27FC236}">
                <a16:creationId xmlns:a16="http://schemas.microsoft.com/office/drawing/2014/main" id="{78B7C6ED-1C7C-AB47-8718-757442CC2474}"/>
              </a:ext>
            </a:extLst>
          </p:cNvPr>
          <p:cNvSpPr>
            <a:spLocks noGrp="1"/>
          </p:cNvSpPr>
          <p:nvPr>
            <p:ph sz="quarter" idx="20" hasCustomPrompt="1"/>
          </p:nvPr>
        </p:nvSpPr>
        <p:spPr>
          <a:xfrm>
            <a:off x="8356910" y="1715757"/>
            <a:ext cx="2956957" cy="1713243"/>
          </a:xfrm>
          <a:ln w="88900">
            <a:solidFill>
              <a:srgbClr val="576BE3"/>
            </a:solidFill>
            <a:miter lim="800000"/>
          </a:ln>
        </p:spPr>
        <p:txBody>
          <a:bodyPr/>
          <a:lstStyle>
            <a:lvl1pPr marL="0" indent="0">
              <a:buNone/>
              <a:defRPr/>
            </a:lvl1pPr>
          </a:lstStyle>
          <a:p>
            <a:pPr lvl="0"/>
            <a:r>
              <a:rPr lang="en-US" dirty="0"/>
              <a:t> </a:t>
            </a:r>
          </a:p>
        </p:txBody>
      </p:sp>
      <p:sp>
        <p:nvSpPr>
          <p:cNvPr id="43" name="Content Placeholder 6">
            <a:extLst>
              <a:ext uri="{FF2B5EF4-FFF2-40B4-BE49-F238E27FC236}">
                <a16:creationId xmlns:a16="http://schemas.microsoft.com/office/drawing/2014/main" id="{B236EC48-9B15-0C4D-AD66-A870AC725650}"/>
              </a:ext>
            </a:extLst>
          </p:cNvPr>
          <p:cNvSpPr>
            <a:spLocks noGrp="1"/>
          </p:cNvSpPr>
          <p:nvPr>
            <p:ph sz="quarter" idx="21" hasCustomPrompt="1"/>
          </p:nvPr>
        </p:nvSpPr>
        <p:spPr>
          <a:xfrm>
            <a:off x="8839345" y="2094403"/>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44" name="Content Placeholder 9">
            <a:extLst>
              <a:ext uri="{FF2B5EF4-FFF2-40B4-BE49-F238E27FC236}">
                <a16:creationId xmlns:a16="http://schemas.microsoft.com/office/drawing/2014/main" id="{A1FEA8BF-9113-204F-B716-78A99040B602}"/>
              </a:ext>
            </a:extLst>
          </p:cNvPr>
          <p:cNvSpPr>
            <a:spLocks noGrp="1"/>
          </p:cNvSpPr>
          <p:nvPr>
            <p:ph sz="quarter" idx="22" hasCustomPrompt="1"/>
          </p:nvPr>
        </p:nvSpPr>
        <p:spPr>
          <a:xfrm>
            <a:off x="8695223" y="2313860"/>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45" name="Content Placeholder 11">
            <a:extLst>
              <a:ext uri="{FF2B5EF4-FFF2-40B4-BE49-F238E27FC236}">
                <a16:creationId xmlns:a16="http://schemas.microsoft.com/office/drawing/2014/main" id="{5B0B95E5-E797-8A43-A885-ABAD856FB417}"/>
              </a:ext>
            </a:extLst>
          </p:cNvPr>
          <p:cNvSpPr>
            <a:spLocks noGrp="1"/>
          </p:cNvSpPr>
          <p:nvPr>
            <p:ph sz="quarter" idx="23" hasCustomPrompt="1"/>
          </p:nvPr>
        </p:nvSpPr>
        <p:spPr>
          <a:xfrm>
            <a:off x="8480611" y="2572379"/>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55" name="Content Placeholder 17">
            <a:extLst>
              <a:ext uri="{FF2B5EF4-FFF2-40B4-BE49-F238E27FC236}">
                <a16:creationId xmlns:a16="http://schemas.microsoft.com/office/drawing/2014/main" id="{900C16CD-5FCA-E146-BF1F-1D97800BBE07}"/>
              </a:ext>
            </a:extLst>
          </p:cNvPr>
          <p:cNvSpPr>
            <a:spLocks noGrp="1"/>
          </p:cNvSpPr>
          <p:nvPr>
            <p:ph sz="quarter" idx="25" hasCustomPrompt="1"/>
          </p:nvPr>
        </p:nvSpPr>
        <p:spPr>
          <a:xfrm>
            <a:off x="838200" y="3803755"/>
            <a:ext cx="2956957" cy="1713243"/>
          </a:xfrm>
          <a:ln w="88900">
            <a:solidFill>
              <a:srgbClr val="576BE3"/>
            </a:solidFill>
            <a:miter lim="800000"/>
          </a:ln>
        </p:spPr>
        <p:txBody>
          <a:bodyPr/>
          <a:lstStyle>
            <a:lvl1pPr marL="0" indent="0">
              <a:buNone/>
              <a:defRPr/>
            </a:lvl1pPr>
          </a:lstStyle>
          <a:p>
            <a:pPr lvl="0"/>
            <a:r>
              <a:rPr lang="en-US" dirty="0"/>
              <a:t> </a:t>
            </a:r>
          </a:p>
        </p:txBody>
      </p:sp>
      <p:sp>
        <p:nvSpPr>
          <p:cNvPr id="56" name="Content Placeholder 6">
            <a:extLst>
              <a:ext uri="{FF2B5EF4-FFF2-40B4-BE49-F238E27FC236}">
                <a16:creationId xmlns:a16="http://schemas.microsoft.com/office/drawing/2014/main" id="{B80E88D8-1426-5A41-8E94-592390DDBE07}"/>
              </a:ext>
            </a:extLst>
          </p:cNvPr>
          <p:cNvSpPr>
            <a:spLocks noGrp="1"/>
          </p:cNvSpPr>
          <p:nvPr>
            <p:ph sz="quarter" idx="26" hasCustomPrompt="1"/>
          </p:nvPr>
        </p:nvSpPr>
        <p:spPr>
          <a:xfrm>
            <a:off x="1320635" y="4182401"/>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57" name="Content Placeholder 9">
            <a:extLst>
              <a:ext uri="{FF2B5EF4-FFF2-40B4-BE49-F238E27FC236}">
                <a16:creationId xmlns:a16="http://schemas.microsoft.com/office/drawing/2014/main" id="{B90BC06A-B476-2C4E-81D4-664546DCB99A}"/>
              </a:ext>
            </a:extLst>
          </p:cNvPr>
          <p:cNvSpPr>
            <a:spLocks noGrp="1"/>
          </p:cNvSpPr>
          <p:nvPr>
            <p:ph sz="quarter" idx="27" hasCustomPrompt="1"/>
          </p:nvPr>
        </p:nvSpPr>
        <p:spPr>
          <a:xfrm>
            <a:off x="1176513" y="4401858"/>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58" name="Content Placeholder 11">
            <a:extLst>
              <a:ext uri="{FF2B5EF4-FFF2-40B4-BE49-F238E27FC236}">
                <a16:creationId xmlns:a16="http://schemas.microsoft.com/office/drawing/2014/main" id="{BCFBD06F-6A87-DE44-9D65-AC4C00133ADD}"/>
              </a:ext>
            </a:extLst>
          </p:cNvPr>
          <p:cNvSpPr>
            <a:spLocks noGrp="1"/>
          </p:cNvSpPr>
          <p:nvPr>
            <p:ph sz="quarter" idx="28" hasCustomPrompt="1"/>
          </p:nvPr>
        </p:nvSpPr>
        <p:spPr>
          <a:xfrm>
            <a:off x="961901" y="4660377"/>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60" name="Content Placeholder 17">
            <a:extLst>
              <a:ext uri="{FF2B5EF4-FFF2-40B4-BE49-F238E27FC236}">
                <a16:creationId xmlns:a16="http://schemas.microsoft.com/office/drawing/2014/main" id="{AA25C5DF-FD4B-F04B-810B-1F9C019C5B38}"/>
              </a:ext>
            </a:extLst>
          </p:cNvPr>
          <p:cNvSpPr>
            <a:spLocks noGrp="1"/>
          </p:cNvSpPr>
          <p:nvPr>
            <p:ph sz="quarter" idx="30" hasCustomPrompt="1"/>
          </p:nvPr>
        </p:nvSpPr>
        <p:spPr>
          <a:xfrm>
            <a:off x="4580440" y="3803755"/>
            <a:ext cx="2956957" cy="1713243"/>
          </a:xfrm>
          <a:ln w="88900">
            <a:solidFill>
              <a:srgbClr val="576BE3"/>
            </a:solidFill>
            <a:miter lim="800000"/>
          </a:ln>
        </p:spPr>
        <p:txBody>
          <a:bodyPr/>
          <a:lstStyle>
            <a:lvl1pPr marL="0" indent="0">
              <a:buNone/>
              <a:defRPr/>
            </a:lvl1pPr>
          </a:lstStyle>
          <a:p>
            <a:pPr lvl="0"/>
            <a:r>
              <a:rPr lang="en-US" dirty="0"/>
              <a:t> </a:t>
            </a:r>
          </a:p>
        </p:txBody>
      </p:sp>
      <p:sp>
        <p:nvSpPr>
          <p:cNvPr id="61" name="Content Placeholder 6">
            <a:extLst>
              <a:ext uri="{FF2B5EF4-FFF2-40B4-BE49-F238E27FC236}">
                <a16:creationId xmlns:a16="http://schemas.microsoft.com/office/drawing/2014/main" id="{96100E2D-858D-7E49-A9A4-93FCF9DB33D4}"/>
              </a:ext>
            </a:extLst>
          </p:cNvPr>
          <p:cNvSpPr>
            <a:spLocks noGrp="1"/>
          </p:cNvSpPr>
          <p:nvPr>
            <p:ph sz="quarter" idx="31" hasCustomPrompt="1"/>
          </p:nvPr>
        </p:nvSpPr>
        <p:spPr>
          <a:xfrm>
            <a:off x="5062875" y="4182401"/>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62" name="Content Placeholder 9">
            <a:extLst>
              <a:ext uri="{FF2B5EF4-FFF2-40B4-BE49-F238E27FC236}">
                <a16:creationId xmlns:a16="http://schemas.microsoft.com/office/drawing/2014/main" id="{538EF49E-F473-564C-A9B2-C8A852CD3A4C}"/>
              </a:ext>
            </a:extLst>
          </p:cNvPr>
          <p:cNvSpPr>
            <a:spLocks noGrp="1"/>
          </p:cNvSpPr>
          <p:nvPr>
            <p:ph sz="quarter" idx="32" hasCustomPrompt="1"/>
          </p:nvPr>
        </p:nvSpPr>
        <p:spPr>
          <a:xfrm>
            <a:off x="4918753" y="4401858"/>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63" name="Content Placeholder 11">
            <a:extLst>
              <a:ext uri="{FF2B5EF4-FFF2-40B4-BE49-F238E27FC236}">
                <a16:creationId xmlns:a16="http://schemas.microsoft.com/office/drawing/2014/main" id="{2B7FBC51-D606-8D46-9B56-43EA19B0B8D9}"/>
              </a:ext>
            </a:extLst>
          </p:cNvPr>
          <p:cNvSpPr>
            <a:spLocks noGrp="1"/>
          </p:cNvSpPr>
          <p:nvPr>
            <p:ph sz="quarter" idx="33" hasCustomPrompt="1"/>
          </p:nvPr>
        </p:nvSpPr>
        <p:spPr>
          <a:xfrm>
            <a:off x="4704141" y="4660377"/>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
        <p:nvSpPr>
          <p:cNvPr id="65" name="Content Placeholder 17">
            <a:extLst>
              <a:ext uri="{FF2B5EF4-FFF2-40B4-BE49-F238E27FC236}">
                <a16:creationId xmlns:a16="http://schemas.microsoft.com/office/drawing/2014/main" id="{76C54CE6-5FBD-4F41-B7E0-4C5FCF27A5A3}"/>
              </a:ext>
            </a:extLst>
          </p:cNvPr>
          <p:cNvSpPr>
            <a:spLocks noGrp="1"/>
          </p:cNvSpPr>
          <p:nvPr>
            <p:ph sz="quarter" idx="35" hasCustomPrompt="1"/>
          </p:nvPr>
        </p:nvSpPr>
        <p:spPr>
          <a:xfrm>
            <a:off x="8356910" y="3803755"/>
            <a:ext cx="2956957" cy="1713243"/>
          </a:xfrm>
          <a:ln w="88900">
            <a:solidFill>
              <a:srgbClr val="576BE3"/>
            </a:solidFill>
            <a:miter lim="800000"/>
          </a:ln>
        </p:spPr>
        <p:txBody>
          <a:bodyPr/>
          <a:lstStyle>
            <a:lvl1pPr marL="0" indent="0">
              <a:buNone/>
              <a:defRPr/>
            </a:lvl1pPr>
          </a:lstStyle>
          <a:p>
            <a:pPr lvl="0"/>
            <a:r>
              <a:rPr lang="en-US" dirty="0"/>
              <a:t> </a:t>
            </a:r>
          </a:p>
        </p:txBody>
      </p:sp>
      <p:sp>
        <p:nvSpPr>
          <p:cNvPr id="66" name="Content Placeholder 6">
            <a:extLst>
              <a:ext uri="{FF2B5EF4-FFF2-40B4-BE49-F238E27FC236}">
                <a16:creationId xmlns:a16="http://schemas.microsoft.com/office/drawing/2014/main" id="{A4D847F3-297B-2543-83C7-302329B18DEA}"/>
              </a:ext>
            </a:extLst>
          </p:cNvPr>
          <p:cNvSpPr>
            <a:spLocks noGrp="1"/>
          </p:cNvSpPr>
          <p:nvPr>
            <p:ph sz="quarter" idx="36" hasCustomPrompt="1"/>
          </p:nvPr>
        </p:nvSpPr>
        <p:spPr>
          <a:xfrm>
            <a:off x="8839345" y="4182401"/>
            <a:ext cx="1992086" cy="219456"/>
          </a:xfrm>
        </p:spPr>
        <p:txBody>
          <a:bodyPr>
            <a:normAutofit/>
          </a:bodyPr>
          <a:lstStyle>
            <a:lvl1pPr marL="0" indent="0" algn="ctr">
              <a:buNone/>
              <a:defRPr sz="1400" b="1" i="0">
                <a:latin typeface="Arial" panose="020B0604020202020204" pitchFamily="34" charset="0"/>
                <a:cs typeface="Arial" panose="020B0604020202020204" pitchFamily="34" charset="0"/>
              </a:defRPr>
            </a:lvl1pPr>
          </a:lstStyle>
          <a:p>
            <a:pPr lvl="0"/>
            <a:r>
              <a:rPr lang="en-US" dirty="0"/>
              <a:t>Date</a:t>
            </a:r>
          </a:p>
        </p:txBody>
      </p:sp>
      <p:sp>
        <p:nvSpPr>
          <p:cNvPr id="67" name="Content Placeholder 9">
            <a:extLst>
              <a:ext uri="{FF2B5EF4-FFF2-40B4-BE49-F238E27FC236}">
                <a16:creationId xmlns:a16="http://schemas.microsoft.com/office/drawing/2014/main" id="{2A6B737A-F5D8-424C-9503-4B1585A74A74}"/>
              </a:ext>
            </a:extLst>
          </p:cNvPr>
          <p:cNvSpPr>
            <a:spLocks noGrp="1"/>
          </p:cNvSpPr>
          <p:nvPr>
            <p:ph sz="quarter" idx="37" hasCustomPrompt="1"/>
          </p:nvPr>
        </p:nvSpPr>
        <p:spPr>
          <a:xfrm>
            <a:off x="8695223" y="4401858"/>
            <a:ext cx="2280330" cy="237506"/>
          </a:xfrm>
        </p:spPr>
        <p:txBody>
          <a:bodyPr>
            <a:normAutofit/>
          </a:bodyPr>
          <a:lstStyle>
            <a:lvl1pPr marL="0" indent="0" algn="ctr">
              <a:buNone/>
              <a:defRPr sz="1400" b="1" i="0">
                <a:solidFill>
                  <a:srgbClr val="E30613"/>
                </a:solidFill>
                <a:latin typeface="Arial" panose="020B0604020202020204" pitchFamily="34" charset="0"/>
                <a:cs typeface="Arial" panose="020B0604020202020204" pitchFamily="34" charset="0"/>
              </a:defRPr>
            </a:lvl1pPr>
          </a:lstStyle>
          <a:p>
            <a:pPr lvl="0"/>
            <a:r>
              <a:rPr lang="en-US" dirty="0"/>
              <a:t>Title</a:t>
            </a:r>
          </a:p>
        </p:txBody>
      </p:sp>
      <p:sp>
        <p:nvSpPr>
          <p:cNvPr id="68" name="Content Placeholder 11">
            <a:extLst>
              <a:ext uri="{FF2B5EF4-FFF2-40B4-BE49-F238E27FC236}">
                <a16:creationId xmlns:a16="http://schemas.microsoft.com/office/drawing/2014/main" id="{472EB05F-9E77-8147-8232-36FBA0578BB5}"/>
              </a:ext>
            </a:extLst>
          </p:cNvPr>
          <p:cNvSpPr>
            <a:spLocks noGrp="1"/>
          </p:cNvSpPr>
          <p:nvPr>
            <p:ph sz="quarter" idx="38" hasCustomPrompt="1"/>
          </p:nvPr>
        </p:nvSpPr>
        <p:spPr>
          <a:xfrm>
            <a:off x="8480611" y="4660377"/>
            <a:ext cx="2749488" cy="680325"/>
          </a:xfrm>
        </p:spPr>
        <p:txBody>
          <a:bodyPr>
            <a:normAutofit/>
          </a:bodyPr>
          <a:lstStyle>
            <a:lvl1pPr marL="0" indent="0" algn="ctr">
              <a:buNone/>
              <a:defRPr sz="1200"/>
            </a:lvl1pPr>
          </a:lstStyle>
          <a:p>
            <a:pPr lvl="0"/>
            <a:r>
              <a:rPr lang="en-US" dirty="0" err="1"/>
              <a:t>Laceperum</a:t>
            </a:r>
            <a:r>
              <a:rPr lang="en-US" dirty="0"/>
              <a:t> </a:t>
            </a:r>
            <a:r>
              <a:rPr lang="en-US" dirty="0" err="1"/>
              <a:t>volenectae</a:t>
            </a:r>
            <a:r>
              <a:rPr lang="en-US" dirty="0"/>
              <a:t> num </a:t>
            </a:r>
            <a:r>
              <a:rPr lang="en-US" dirty="0" err="1"/>
              <a:t>quatios</a:t>
            </a:r>
            <a:r>
              <a:rPr lang="en-US" dirty="0"/>
              <a:t> </a:t>
            </a:r>
            <a:r>
              <a:rPr lang="en-US" dirty="0" err="1"/>
              <a:t>moditaqui</a:t>
            </a:r>
            <a:r>
              <a:rPr lang="en-US" dirty="0"/>
              <a:t> </a:t>
            </a:r>
            <a:r>
              <a:rPr lang="en-US" dirty="0" err="1"/>
              <a:t>dusam</a:t>
            </a:r>
            <a:r>
              <a:rPr lang="en-US" dirty="0"/>
              <a:t>, </a:t>
            </a:r>
            <a:r>
              <a:rPr lang="en-US" dirty="0" err="1"/>
              <a:t>sam</a:t>
            </a:r>
            <a:r>
              <a:rPr lang="en-US" dirty="0"/>
              <a:t> vel </a:t>
            </a:r>
            <a:r>
              <a:rPr lang="en-US" dirty="0" err="1"/>
              <a:t>evendig</a:t>
            </a:r>
            <a:r>
              <a:rPr lang="en-US" dirty="0"/>
              <a:t> </a:t>
            </a:r>
            <a:r>
              <a:rPr lang="en-US" dirty="0" err="1"/>
              <a:t>nistibusae</a:t>
            </a:r>
            <a:r>
              <a:rPr lang="en-US" dirty="0"/>
              <a:t> </a:t>
            </a:r>
            <a:r>
              <a:rPr lang="en-US" dirty="0" err="1"/>
              <a:t>modis</a:t>
            </a:r>
            <a:r>
              <a:rPr lang="en-US" dirty="0"/>
              <a:t> </a:t>
            </a:r>
            <a:r>
              <a:rPr lang="en-US" dirty="0" err="1"/>
              <a:t>rerupid</a:t>
            </a:r>
            <a:endParaRPr lang="en-US" dirty="0"/>
          </a:p>
        </p:txBody>
      </p:sp>
    </p:spTree>
    <p:extLst>
      <p:ext uri="{BB962C8B-B14F-4D97-AF65-F5344CB8AC3E}">
        <p14:creationId xmlns:p14="http://schemas.microsoft.com/office/powerpoint/2010/main" val="376695439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0000" tIns="45720" rIns="91440" bIns="45720" rtlCol="0" anchor="t">
            <a:normAutofit/>
          </a:bodyPr>
          <a:lstStyle/>
          <a:p>
            <a:pPr lvl="0" algn="ctr"/>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defRPr>
            </a:lvl1pPr>
          </a:lstStyle>
          <a:p>
            <a:r>
              <a:rPr lang="en-US" dirty="0" err="1">
                <a:solidFill>
                  <a:schemeClr val="bg1">
                    <a:lumMod val="50000"/>
                  </a:schemeClr>
                </a:solidFill>
              </a:rPr>
              <a:t>Xxth</a:t>
            </a:r>
            <a:r>
              <a:rPr lang="en-US" dirty="0">
                <a:solidFill>
                  <a:schemeClr val="bg1">
                    <a:lumMod val="50000"/>
                  </a:schemeClr>
                </a:solidFill>
              </a:rPr>
              <a:t> Month </a:t>
            </a:r>
            <a:r>
              <a:rPr lang="en-US" dirty="0"/>
              <a:t>Year</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8930DC-47CF-4021-AC85-F81423F4F187}" type="slidenum">
              <a:rPr lang="en-US" smtClean="0"/>
              <a:t>‹#›</a:t>
            </a:fld>
            <a:endParaRPr lang="en-US"/>
          </a:p>
        </p:txBody>
      </p:sp>
    </p:spTree>
    <p:extLst>
      <p:ext uri="{BB962C8B-B14F-4D97-AF65-F5344CB8AC3E}">
        <p14:creationId xmlns:p14="http://schemas.microsoft.com/office/powerpoint/2010/main" val="2966865759"/>
      </p:ext>
    </p:extLst>
  </p:cSld>
  <p:clrMap bg1="lt1" tx1="dk1" bg2="lt2" tx2="dk2" accent1="accent1" accent2="accent2" accent3="accent3" accent4="accent4" accent5="accent5" accent6="accent6" hlink="hlink" folHlink="folHlink"/>
  <p:sldLayoutIdLst>
    <p:sldLayoutId id="2147483661" r:id="rId1"/>
    <p:sldLayoutId id="2147483715" r:id="rId2"/>
    <p:sldLayoutId id="2147483716" r:id="rId3"/>
    <p:sldLayoutId id="2147483717" r:id="rId4"/>
    <p:sldLayoutId id="2147483718" r:id="rId5"/>
    <p:sldLayoutId id="2147483672" r:id="rId6"/>
    <p:sldLayoutId id="2147483694" r:id="rId7"/>
    <p:sldLayoutId id="2147483695" r:id="rId8"/>
    <p:sldLayoutId id="2147483696" r:id="rId9"/>
    <p:sldLayoutId id="2147483697" r:id="rId10"/>
    <p:sldLayoutId id="2147483698" r:id="rId11"/>
    <p:sldLayoutId id="2147483699" r:id="rId12"/>
    <p:sldLayoutId id="2147483713" r:id="rId13"/>
    <p:sldLayoutId id="2147483714" r:id="rId14"/>
    <p:sldLayoutId id="2147483700" r:id="rId15"/>
    <p:sldLayoutId id="2147483701" r:id="rId16"/>
    <p:sldLayoutId id="2147483702" r:id="rId17"/>
    <p:sldLayoutId id="2147483703" r:id="rId18"/>
    <p:sldLayoutId id="2147483704" r:id="rId19"/>
    <p:sldLayoutId id="2147483692" r:id="rId20"/>
    <p:sldLayoutId id="2147483671" r:id="rId21"/>
    <p:sldLayoutId id="2147483676"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90" r:id="rId31"/>
    <p:sldLayoutId id="2147483706" r:id="rId32"/>
    <p:sldLayoutId id="2147483705" r:id="rId33"/>
    <p:sldLayoutId id="2147483707" r:id="rId34"/>
    <p:sldLayoutId id="2147483708" r:id="rId35"/>
    <p:sldLayoutId id="2147483709" r:id="rId36"/>
    <p:sldLayoutId id="2147483710" r:id="rId37"/>
    <p:sldLayoutId id="2147483711" r:id="rId38"/>
    <p:sldLayoutId id="2147483712" r:id="rId39"/>
  </p:sldLayoutIdLst>
  <p:txStyles>
    <p:titleStyle>
      <a:lvl1pPr algn="l" defTabSz="914400" rtl="0" eaLnBrk="1" latinLnBrk="0" hangingPunct="1">
        <a:lnSpc>
          <a:spcPct val="90000"/>
        </a:lnSpc>
        <a:spcBef>
          <a:spcPct val="0"/>
        </a:spcBef>
        <a:buNone/>
        <a:defRPr lang="en-US" sz="3200" b="1" i="0" kern="1200" dirty="0" smtClean="0">
          <a:solidFill>
            <a:srgbClr val="E30613"/>
          </a:solidFill>
          <a:latin typeface="Arial" panose="020B0604020202020204" pitchFamily="34" charset="0"/>
          <a:ea typeface="Arial" panose="020B0604020202020204" pitchFamily="34" charset="0"/>
          <a:cs typeface="Arial" panose="020B0604020202020204" pitchFamily="34" charset="0"/>
        </a:defRPr>
      </a:lvl1pPr>
    </p:titleStyle>
    <p:bodyStyle>
      <a:lvl1pPr marL="228600" indent="-228600" algn="l" defTabSz="914400" rtl="0" eaLnBrk="1" latinLnBrk="0" hangingPunct="1">
        <a:lnSpc>
          <a:spcPct val="90000"/>
        </a:lnSpc>
        <a:spcBef>
          <a:spcPts val="1000"/>
        </a:spcBef>
        <a:buClr>
          <a:schemeClr val="accent4"/>
        </a:buClr>
        <a:buSzPct val="120000"/>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LucidaGrande"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LucidaGrande" charset="0"/>
        <a:buChar char="◇"/>
        <a:defRPr sz="1800" kern="1200">
          <a:solidFill>
            <a:schemeClr val="tx1">
              <a:lumMod val="90000"/>
              <a:lumOff val="10000"/>
            </a:schemeClr>
          </a:solidFill>
          <a:latin typeface="+mn-lt"/>
          <a:ea typeface="+mn-ea"/>
          <a:cs typeface="+mn-cs"/>
        </a:defRPr>
      </a:lvl4pPr>
      <a:lvl5pPr marL="2057400" indent="-228600" algn="l" defTabSz="914400" rtl="0" eaLnBrk="1" latinLnBrk="0" hangingPunct="1">
        <a:lnSpc>
          <a:spcPct val="90000"/>
        </a:lnSpc>
        <a:spcBef>
          <a:spcPts val="500"/>
        </a:spcBef>
        <a:buClr>
          <a:schemeClr val="tx1">
            <a:lumMod val="50000"/>
            <a:lumOff val="50000"/>
          </a:schemeClr>
        </a:buClr>
        <a:buFont typeface="LucidaGrande" charset="0"/>
        <a:buChar char="-"/>
        <a:defRPr sz="1800" kern="1200">
          <a:solidFill>
            <a:schemeClr val="tx1">
              <a:lumMod val="90000"/>
              <a:lumOff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hyperlink" Target="https://www.sitepoint.com/an-introduction-to-nodebots/" TargetMode="External"/><Relationship Id="rId2" Type="http://schemas.openxmlformats.org/officeDocument/2006/relationships/hyperlink" Target="https://www.sitepoint.com/premium/books/build-a-native-desktop-gif-search-app-using-nodegui" TargetMode="Externa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hyperlink" Target="http://localhost:8888/" TargetMode="External"/><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repl.it/languages/nodejs" TargetMode="Externa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coreybutler/nvm-windows/releases" TargetMode="Externa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91993B80-E3E2-194E-8E99-CFE9FA11A4D1}"/>
              </a:ext>
            </a:extLst>
          </p:cNvPr>
          <p:cNvSpPr>
            <a:spLocks noGrp="1"/>
          </p:cNvSpPr>
          <p:nvPr>
            <p:ph type="ctrTitle"/>
          </p:nvPr>
        </p:nvSpPr>
        <p:spPr/>
        <p:txBody>
          <a:bodyPr/>
          <a:lstStyle/>
          <a:p>
            <a:r>
              <a:rPr lang="en-US" dirty="0"/>
              <a:t>NodeJS</a:t>
            </a:r>
            <a:br>
              <a:rPr lang="en-US" dirty="0"/>
            </a:br>
            <a:r>
              <a:rPr lang="en-US" dirty="0"/>
              <a:t>Fundamental</a:t>
            </a:r>
            <a:br>
              <a:rPr lang="en-US" dirty="0"/>
            </a:br>
            <a:r>
              <a:rPr lang="en-US" dirty="0"/>
              <a:t>(session 1)</a:t>
            </a:r>
          </a:p>
        </p:txBody>
      </p:sp>
      <p:sp>
        <p:nvSpPr>
          <p:cNvPr id="25" name="Subtitle 24">
            <a:extLst>
              <a:ext uri="{FF2B5EF4-FFF2-40B4-BE49-F238E27FC236}">
                <a16:creationId xmlns:a16="http://schemas.microsoft.com/office/drawing/2014/main" id="{D4AC7860-CC24-494F-A71E-7D5C561C7CEE}"/>
              </a:ext>
            </a:extLst>
          </p:cNvPr>
          <p:cNvSpPr>
            <a:spLocks noGrp="1"/>
          </p:cNvSpPr>
          <p:nvPr>
            <p:ph type="subTitle" idx="1"/>
          </p:nvPr>
        </p:nvSpPr>
        <p:spPr/>
        <p:txBody>
          <a:bodyPr>
            <a:normAutofit lnSpcReduction="10000"/>
          </a:bodyPr>
          <a:lstStyle/>
          <a:p>
            <a:endParaRPr lang="en-US"/>
          </a:p>
        </p:txBody>
      </p:sp>
      <p:sp>
        <p:nvSpPr>
          <p:cNvPr id="26" name="Content Placeholder 25">
            <a:extLst>
              <a:ext uri="{FF2B5EF4-FFF2-40B4-BE49-F238E27FC236}">
                <a16:creationId xmlns:a16="http://schemas.microsoft.com/office/drawing/2014/main" id="{BB3314BB-3525-8144-8535-0AC3B7F247DE}"/>
              </a:ext>
            </a:extLst>
          </p:cNvPr>
          <p:cNvSpPr>
            <a:spLocks noGrp="1"/>
          </p:cNvSpPr>
          <p:nvPr>
            <p:ph sz="quarter" idx="10"/>
          </p:nvPr>
        </p:nvSpPr>
        <p:spPr/>
        <p:txBody>
          <a:bodyPr/>
          <a:lstStyle/>
          <a:p>
            <a:r>
              <a:rPr lang="en-US" dirty="0"/>
              <a:t>Tran Minh</a:t>
            </a:r>
          </a:p>
        </p:txBody>
      </p:sp>
    </p:spTree>
    <p:extLst>
      <p:ext uri="{BB962C8B-B14F-4D97-AF65-F5344CB8AC3E}">
        <p14:creationId xmlns:p14="http://schemas.microsoft.com/office/powerpoint/2010/main" val="3036642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7CEB4-8C98-4930-A4CB-40BDE7C55E87}"/>
              </a:ext>
            </a:extLst>
          </p:cNvPr>
          <p:cNvSpPr>
            <a:spLocks noGrp="1"/>
          </p:cNvSpPr>
          <p:nvPr>
            <p:ph type="ctrTitle"/>
          </p:nvPr>
        </p:nvSpPr>
        <p:spPr/>
        <p:txBody>
          <a:bodyPr/>
          <a:lstStyle/>
          <a:p>
            <a:r>
              <a:rPr lang="en-US" dirty="0"/>
              <a:t>When Should I Use It?</a:t>
            </a:r>
          </a:p>
        </p:txBody>
      </p:sp>
      <p:sp>
        <p:nvSpPr>
          <p:cNvPr id="3" name="Subtitle 2">
            <a:extLst>
              <a:ext uri="{FF2B5EF4-FFF2-40B4-BE49-F238E27FC236}">
                <a16:creationId xmlns:a16="http://schemas.microsoft.com/office/drawing/2014/main" id="{7C737694-D22A-46B9-9E58-6C4423C276F4}"/>
              </a:ext>
            </a:extLst>
          </p:cNvPr>
          <p:cNvSpPr>
            <a:spLocks noGrp="1"/>
          </p:cNvSpPr>
          <p:nvPr>
            <p:ph type="subTitle" idx="1"/>
          </p:nvPr>
        </p:nvSpPr>
        <p:spPr/>
        <p:txBody>
          <a:bodyPr>
            <a:normAutofit lnSpcReduction="10000"/>
          </a:bodyPr>
          <a:lstStyle/>
          <a:p>
            <a:endParaRPr lang="en-US"/>
          </a:p>
        </p:txBody>
      </p:sp>
      <p:sp>
        <p:nvSpPr>
          <p:cNvPr id="4" name="Content Placeholder 3">
            <a:extLst>
              <a:ext uri="{FF2B5EF4-FFF2-40B4-BE49-F238E27FC236}">
                <a16:creationId xmlns:a16="http://schemas.microsoft.com/office/drawing/2014/main" id="{F9D1FFD7-857D-4BF8-A29D-EF524E57E3D1}"/>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39528645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7CEB4-8C98-4930-A4CB-40BDE7C55E87}"/>
              </a:ext>
            </a:extLst>
          </p:cNvPr>
          <p:cNvSpPr>
            <a:spLocks noGrp="1"/>
          </p:cNvSpPr>
          <p:nvPr>
            <p:ph type="title"/>
          </p:nvPr>
        </p:nvSpPr>
        <p:spPr/>
        <p:txBody>
          <a:bodyPr/>
          <a:lstStyle/>
          <a:p>
            <a:r>
              <a:rPr lang="en-US" dirty="0"/>
              <a:t>When Should I Use It?</a:t>
            </a:r>
          </a:p>
        </p:txBody>
      </p:sp>
      <p:sp>
        <p:nvSpPr>
          <p:cNvPr id="5" name="Content Placeholder 4">
            <a:extLst>
              <a:ext uri="{FF2B5EF4-FFF2-40B4-BE49-F238E27FC236}">
                <a16:creationId xmlns:a16="http://schemas.microsoft.com/office/drawing/2014/main" id="{46EFFCED-DA07-43BB-986A-22AFC24ABFF7}"/>
              </a:ext>
            </a:extLst>
          </p:cNvPr>
          <p:cNvSpPr>
            <a:spLocks noGrp="1"/>
          </p:cNvSpPr>
          <p:nvPr>
            <p:ph sz="quarter" idx="10"/>
          </p:nvPr>
        </p:nvSpPr>
        <p:spPr/>
        <p:txBody>
          <a:bodyPr/>
          <a:lstStyle/>
          <a:p>
            <a:r>
              <a:rPr lang="en-US" dirty="0"/>
              <a:t>Focus Items</a:t>
            </a:r>
          </a:p>
        </p:txBody>
      </p:sp>
      <p:sp>
        <p:nvSpPr>
          <p:cNvPr id="6" name="Content Placeholder 5">
            <a:extLst>
              <a:ext uri="{FF2B5EF4-FFF2-40B4-BE49-F238E27FC236}">
                <a16:creationId xmlns:a16="http://schemas.microsoft.com/office/drawing/2014/main" id="{5C62C9FB-1573-451D-BB4A-E6D9A43B806A}"/>
              </a:ext>
            </a:extLst>
          </p:cNvPr>
          <p:cNvSpPr>
            <a:spLocks noGrp="1"/>
          </p:cNvSpPr>
          <p:nvPr>
            <p:ph sz="quarter" idx="12"/>
          </p:nvPr>
        </p:nvSpPr>
        <p:spPr/>
        <p:txBody>
          <a:bodyPr/>
          <a:lstStyle/>
          <a:p>
            <a:pPr marL="285750" indent="-285750">
              <a:buFont typeface="Arial" panose="020B0604020202020204" pitchFamily="34" charset="0"/>
              <a:buChar char="•"/>
            </a:pPr>
            <a:r>
              <a:rPr lang="en-US" dirty="0"/>
              <a:t>Node.js let us run JavaScript on the Server</a:t>
            </a:r>
          </a:p>
          <a:p>
            <a:pPr marL="285750" indent="-285750">
              <a:buFont typeface="Arial" panose="020B0604020202020204" pitchFamily="34" charset="0"/>
              <a:buChar char="•"/>
            </a:pPr>
            <a:r>
              <a:rPr lang="en-US" dirty="0"/>
              <a:t>Execution Model</a:t>
            </a:r>
          </a:p>
          <a:p>
            <a:pPr marL="285750" indent="-285750">
              <a:buFont typeface="Arial" panose="020B0604020202020204" pitchFamily="34" charset="0"/>
              <a:buChar char="•"/>
            </a:pPr>
            <a:r>
              <a:rPr lang="en-US" dirty="0"/>
              <a:t>Node.js is single-threaded</a:t>
            </a:r>
          </a:p>
          <a:p>
            <a:pPr marL="285750" indent="-285750">
              <a:buFont typeface="Arial" panose="020B0604020202020204" pitchFamily="34" charset="0"/>
              <a:buChar char="•"/>
            </a:pPr>
            <a:r>
              <a:rPr lang="en-US" dirty="0"/>
              <a:t>What kind of Apps is Node.js Suited to?</a:t>
            </a:r>
          </a:p>
          <a:p>
            <a:pPr marL="285750" indent="-285750">
              <a:buFont typeface="Arial" panose="020B0604020202020204" pitchFamily="34" charset="0"/>
              <a:buChar char="•"/>
            </a:pPr>
            <a:r>
              <a:rPr lang="en-US" dirty="0"/>
              <a:t>Other Uses of Node</a:t>
            </a:r>
          </a:p>
        </p:txBody>
      </p:sp>
    </p:spTree>
    <p:extLst>
      <p:ext uri="{BB962C8B-B14F-4D97-AF65-F5344CB8AC3E}">
        <p14:creationId xmlns:p14="http://schemas.microsoft.com/office/powerpoint/2010/main" val="271981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24E90B-CE1E-4D54-B0D4-D111CA0D5E03}"/>
              </a:ext>
            </a:extLst>
          </p:cNvPr>
          <p:cNvSpPr>
            <a:spLocks noGrp="1"/>
          </p:cNvSpPr>
          <p:nvPr>
            <p:ph type="title"/>
          </p:nvPr>
        </p:nvSpPr>
        <p:spPr/>
        <p:txBody>
          <a:bodyPr/>
          <a:lstStyle/>
          <a:p>
            <a:r>
              <a:rPr lang="en-US" dirty="0"/>
              <a:t>Run JavaScript on the Server</a:t>
            </a:r>
          </a:p>
        </p:txBody>
      </p:sp>
      <p:sp>
        <p:nvSpPr>
          <p:cNvPr id="6" name="Content Placeholder 5">
            <a:extLst>
              <a:ext uri="{FF2B5EF4-FFF2-40B4-BE49-F238E27FC236}">
                <a16:creationId xmlns:a16="http://schemas.microsoft.com/office/drawing/2014/main" id="{B52E16AC-7C26-477D-AC54-47FA953D771C}"/>
              </a:ext>
            </a:extLst>
          </p:cNvPr>
          <p:cNvSpPr>
            <a:spLocks noGrp="1"/>
          </p:cNvSpPr>
          <p:nvPr>
            <p:ph sz="quarter" idx="34"/>
          </p:nvPr>
        </p:nvSpPr>
        <p:spPr/>
        <p:txBody>
          <a:bodyPr/>
          <a:lstStyle/>
          <a:p>
            <a:r>
              <a:rPr lang="en-US" dirty="0"/>
              <a:t>Not a new concept</a:t>
            </a:r>
          </a:p>
          <a:p>
            <a:r>
              <a:rPr lang="en-US" dirty="0"/>
              <a:t>First attempted by Netscape way  back in 1994.</a:t>
            </a:r>
          </a:p>
          <a:p>
            <a:r>
              <a:rPr lang="en-US" dirty="0"/>
              <a:t>Node.js, however, is the first implementation to gain any real traction. Provides some unique benefits, compared to traditional languages</a:t>
            </a:r>
          </a:p>
          <a:p>
            <a:r>
              <a:rPr lang="en-US" dirty="0"/>
              <a:t>Node now plays a critical role in the technology stack of many high-profile companies</a:t>
            </a:r>
          </a:p>
        </p:txBody>
      </p:sp>
    </p:spTree>
    <p:extLst>
      <p:ext uri="{BB962C8B-B14F-4D97-AF65-F5344CB8AC3E}">
        <p14:creationId xmlns:p14="http://schemas.microsoft.com/office/powerpoint/2010/main" val="66766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42096-D905-4BF9-84E3-583166AEE8E9}"/>
              </a:ext>
            </a:extLst>
          </p:cNvPr>
          <p:cNvSpPr>
            <a:spLocks noGrp="1"/>
          </p:cNvSpPr>
          <p:nvPr>
            <p:ph type="title"/>
          </p:nvPr>
        </p:nvSpPr>
        <p:spPr/>
        <p:txBody>
          <a:bodyPr/>
          <a:lstStyle/>
          <a:p>
            <a:r>
              <a:rPr lang="en-US" dirty="0"/>
              <a:t>Execution Model</a:t>
            </a:r>
          </a:p>
        </p:txBody>
      </p:sp>
      <p:sp>
        <p:nvSpPr>
          <p:cNvPr id="3" name="Content Placeholder 2">
            <a:extLst>
              <a:ext uri="{FF2B5EF4-FFF2-40B4-BE49-F238E27FC236}">
                <a16:creationId xmlns:a16="http://schemas.microsoft.com/office/drawing/2014/main" id="{C0C2A512-2408-44CA-AC24-3020A37E9E1E}"/>
              </a:ext>
            </a:extLst>
          </p:cNvPr>
          <p:cNvSpPr>
            <a:spLocks noGrp="1"/>
          </p:cNvSpPr>
          <p:nvPr>
            <p:ph sz="quarter" idx="34"/>
          </p:nvPr>
        </p:nvSpPr>
        <p:spPr/>
        <p:txBody>
          <a:bodyPr/>
          <a:lstStyle/>
          <a:p>
            <a:r>
              <a:rPr lang="en-US" dirty="0"/>
              <a:t>Node.js is single-threaded but in the background, it uses </a:t>
            </a:r>
            <a:r>
              <a:rPr lang="en-US" i="1" dirty="0"/>
              <a:t>multiple threads</a:t>
            </a:r>
            <a:r>
              <a:rPr lang="en-US" dirty="0"/>
              <a:t> to execute asynchronous code with the help of the </a:t>
            </a:r>
            <a:r>
              <a:rPr lang="en-US" b="1" dirty="0" err="1"/>
              <a:t>libuv</a:t>
            </a:r>
            <a:r>
              <a:rPr lang="en-US" dirty="0"/>
              <a:t> library.</a:t>
            </a:r>
          </a:p>
          <a:p>
            <a:r>
              <a:rPr lang="en-US" dirty="0"/>
              <a:t>It’s also </a:t>
            </a:r>
            <a:r>
              <a:rPr lang="en-US" b="1" dirty="0"/>
              <a:t>event-driven</a:t>
            </a:r>
            <a:r>
              <a:rPr lang="en-US" dirty="0"/>
              <a:t>, which means that everything that happens in Node is in reaction to an event</a:t>
            </a:r>
          </a:p>
          <a:p>
            <a:pPr lvl="1"/>
            <a:r>
              <a:rPr lang="en-US" dirty="0"/>
              <a:t>New request comes in (one kind of event) the server will start processing it</a:t>
            </a:r>
          </a:p>
          <a:p>
            <a:pPr lvl="1"/>
            <a:r>
              <a:rPr lang="en-US" dirty="0"/>
              <a:t>If it then encounters a blocking I/O operation, it will register a callback before continuing to process the next event</a:t>
            </a:r>
          </a:p>
          <a:p>
            <a:pPr lvl="1"/>
            <a:r>
              <a:rPr lang="en-US" dirty="0"/>
              <a:t>When the I/O operation has finished (another kind of event), the server will execute the callback and continue working on the original request</a:t>
            </a:r>
          </a:p>
        </p:txBody>
      </p:sp>
    </p:spTree>
    <p:extLst>
      <p:ext uri="{BB962C8B-B14F-4D97-AF65-F5344CB8AC3E}">
        <p14:creationId xmlns:p14="http://schemas.microsoft.com/office/powerpoint/2010/main" val="253838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01F8E5A2-AF63-43AC-834C-97D5E539C782}"/>
              </a:ext>
            </a:extLst>
          </p:cNvPr>
          <p:cNvGrpSpPr/>
          <p:nvPr/>
        </p:nvGrpSpPr>
        <p:grpSpPr>
          <a:xfrm>
            <a:off x="6203373" y="1266262"/>
            <a:ext cx="3751117" cy="5134541"/>
            <a:chOff x="6203373" y="944141"/>
            <a:chExt cx="3751117" cy="5134541"/>
          </a:xfrm>
        </p:grpSpPr>
        <p:sp>
          <p:nvSpPr>
            <p:cNvPr id="19" name="Rectangle: Rounded Corners 18">
              <a:extLst>
                <a:ext uri="{FF2B5EF4-FFF2-40B4-BE49-F238E27FC236}">
                  <a16:creationId xmlns:a16="http://schemas.microsoft.com/office/drawing/2014/main" id="{555BB015-CBC9-4F97-808A-BBDE72BFEB68}"/>
                </a:ext>
              </a:extLst>
            </p:cNvPr>
            <p:cNvSpPr/>
            <p:nvPr/>
          </p:nvSpPr>
          <p:spPr>
            <a:xfrm>
              <a:off x="6203373" y="944141"/>
              <a:ext cx="3751117" cy="5134541"/>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12" name="Group 11">
              <a:extLst>
                <a:ext uri="{FF2B5EF4-FFF2-40B4-BE49-F238E27FC236}">
                  <a16:creationId xmlns:a16="http://schemas.microsoft.com/office/drawing/2014/main" id="{03865F65-409C-4371-991C-6137A0CDBC99}"/>
                </a:ext>
              </a:extLst>
            </p:cNvPr>
            <p:cNvGrpSpPr/>
            <p:nvPr/>
          </p:nvGrpSpPr>
          <p:grpSpPr>
            <a:xfrm>
              <a:off x="6333258" y="1381991"/>
              <a:ext cx="1132609" cy="4229100"/>
              <a:chOff x="6333258" y="1381991"/>
              <a:chExt cx="1132609" cy="4229100"/>
            </a:xfrm>
          </p:grpSpPr>
          <p:cxnSp>
            <p:nvCxnSpPr>
              <p:cNvPr id="10" name="Straight Connector 9">
                <a:extLst>
                  <a:ext uri="{FF2B5EF4-FFF2-40B4-BE49-F238E27FC236}">
                    <a16:creationId xmlns:a16="http://schemas.microsoft.com/office/drawing/2014/main" id="{1D8746D4-B4FE-4FD1-8730-FEB495E2A9C3}"/>
                  </a:ext>
                </a:extLst>
              </p:cNvPr>
              <p:cNvCxnSpPr/>
              <p:nvPr/>
            </p:nvCxnSpPr>
            <p:spPr>
              <a:xfrm>
                <a:off x="6878780" y="1901536"/>
                <a:ext cx="0" cy="3709555"/>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4E18A62F-0D22-456C-9083-7A8F500B58AA}"/>
                  </a:ext>
                </a:extLst>
              </p:cNvPr>
              <p:cNvSpPr txBox="1"/>
              <p:nvPr/>
            </p:nvSpPr>
            <p:spPr>
              <a:xfrm>
                <a:off x="6333258" y="1381991"/>
                <a:ext cx="1132609" cy="338554"/>
              </a:xfrm>
              <a:prstGeom prst="rect">
                <a:avLst/>
              </a:prstGeom>
              <a:noFill/>
            </p:spPr>
            <p:txBody>
              <a:bodyPr wrap="square" rtlCol="0">
                <a:spAutoFit/>
              </a:bodyPr>
              <a:lstStyle/>
              <a:p>
                <a:r>
                  <a:rPr lang="en-US" sz="1600" dirty="0"/>
                  <a:t>Thread 1</a:t>
                </a:r>
              </a:p>
            </p:txBody>
          </p:sp>
        </p:grpSp>
        <p:grpSp>
          <p:nvGrpSpPr>
            <p:cNvPr id="13" name="Group 12">
              <a:extLst>
                <a:ext uri="{FF2B5EF4-FFF2-40B4-BE49-F238E27FC236}">
                  <a16:creationId xmlns:a16="http://schemas.microsoft.com/office/drawing/2014/main" id="{AEFCA7C2-6D98-435C-B3AB-6C538BFB8E91}"/>
                </a:ext>
              </a:extLst>
            </p:cNvPr>
            <p:cNvGrpSpPr/>
            <p:nvPr/>
          </p:nvGrpSpPr>
          <p:grpSpPr>
            <a:xfrm>
              <a:off x="7491844" y="1381991"/>
              <a:ext cx="1132609" cy="4229100"/>
              <a:chOff x="6333258" y="1381991"/>
              <a:chExt cx="1132609" cy="4229100"/>
            </a:xfrm>
          </p:grpSpPr>
          <p:cxnSp>
            <p:nvCxnSpPr>
              <p:cNvPr id="14" name="Straight Connector 13">
                <a:extLst>
                  <a:ext uri="{FF2B5EF4-FFF2-40B4-BE49-F238E27FC236}">
                    <a16:creationId xmlns:a16="http://schemas.microsoft.com/office/drawing/2014/main" id="{0B637304-7F75-4246-AD3F-68097F9EFE7F}"/>
                  </a:ext>
                </a:extLst>
              </p:cNvPr>
              <p:cNvCxnSpPr/>
              <p:nvPr/>
            </p:nvCxnSpPr>
            <p:spPr>
              <a:xfrm>
                <a:off x="6878780" y="1901536"/>
                <a:ext cx="0" cy="3709555"/>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05D3E3D3-49A8-4575-AC57-07A4D79506A3}"/>
                  </a:ext>
                </a:extLst>
              </p:cNvPr>
              <p:cNvSpPr txBox="1"/>
              <p:nvPr/>
            </p:nvSpPr>
            <p:spPr>
              <a:xfrm>
                <a:off x="6333258" y="1381991"/>
                <a:ext cx="1132609" cy="338554"/>
              </a:xfrm>
              <a:prstGeom prst="rect">
                <a:avLst/>
              </a:prstGeom>
              <a:noFill/>
            </p:spPr>
            <p:txBody>
              <a:bodyPr wrap="square" rtlCol="0">
                <a:spAutoFit/>
              </a:bodyPr>
              <a:lstStyle/>
              <a:p>
                <a:r>
                  <a:rPr lang="en-US" sz="1600" dirty="0"/>
                  <a:t>Thread 2</a:t>
                </a:r>
              </a:p>
            </p:txBody>
          </p:sp>
        </p:grpSp>
        <p:grpSp>
          <p:nvGrpSpPr>
            <p:cNvPr id="16" name="Group 15">
              <a:extLst>
                <a:ext uri="{FF2B5EF4-FFF2-40B4-BE49-F238E27FC236}">
                  <a16:creationId xmlns:a16="http://schemas.microsoft.com/office/drawing/2014/main" id="{29E7485C-EC0C-4920-9E86-A292E9919A4D}"/>
                </a:ext>
              </a:extLst>
            </p:cNvPr>
            <p:cNvGrpSpPr/>
            <p:nvPr/>
          </p:nvGrpSpPr>
          <p:grpSpPr>
            <a:xfrm>
              <a:off x="8691994" y="1381991"/>
              <a:ext cx="1132609" cy="4229100"/>
              <a:chOff x="6333258" y="1381991"/>
              <a:chExt cx="1132609" cy="4229100"/>
            </a:xfrm>
          </p:grpSpPr>
          <p:cxnSp>
            <p:nvCxnSpPr>
              <p:cNvPr id="17" name="Straight Connector 16">
                <a:extLst>
                  <a:ext uri="{FF2B5EF4-FFF2-40B4-BE49-F238E27FC236}">
                    <a16:creationId xmlns:a16="http://schemas.microsoft.com/office/drawing/2014/main" id="{769ACE4E-919E-4209-BBDF-D0DC7FDDECF4}"/>
                  </a:ext>
                </a:extLst>
              </p:cNvPr>
              <p:cNvCxnSpPr/>
              <p:nvPr/>
            </p:nvCxnSpPr>
            <p:spPr>
              <a:xfrm>
                <a:off x="6878780" y="1901536"/>
                <a:ext cx="0" cy="3709555"/>
              </a:xfrm>
              <a:prstGeom prst="line">
                <a:avLst/>
              </a:prstGeom>
              <a:ln w="19050"/>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7225FBDF-C1B9-4F70-A665-E9A9441CB604}"/>
                  </a:ext>
                </a:extLst>
              </p:cNvPr>
              <p:cNvSpPr txBox="1"/>
              <p:nvPr/>
            </p:nvSpPr>
            <p:spPr>
              <a:xfrm>
                <a:off x="6333258" y="1381991"/>
                <a:ext cx="1132609" cy="338554"/>
              </a:xfrm>
              <a:prstGeom prst="rect">
                <a:avLst/>
              </a:prstGeom>
              <a:noFill/>
            </p:spPr>
            <p:txBody>
              <a:bodyPr wrap="square" rtlCol="0">
                <a:spAutoFit/>
              </a:bodyPr>
              <a:lstStyle/>
              <a:p>
                <a:r>
                  <a:rPr lang="en-US" sz="1600" dirty="0"/>
                  <a:t>Thread n</a:t>
                </a:r>
              </a:p>
            </p:txBody>
          </p:sp>
        </p:grpSp>
        <p:sp>
          <p:nvSpPr>
            <p:cNvPr id="20" name="TextBox 19">
              <a:extLst>
                <a:ext uri="{FF2B5EF4-FFF2-40B4-BE49-F238E27FC236}">
                  <a16:creationId xmlns:a16="http://schemas.microsoft.com/office/drawing/2014/main" id="{A522CF6C-324E-4928-BCC2-0C56DEFE44A1}"/>
                </a:ext>
              </a:extLst>
            </p:cNvPr>
            <p:cNvSpPr txBox="1"/>
            <p:nvPr/>
          </p:nvSpPr>
          <p:spPr>
            <a:xfrm>
              <a:off x="6878780" y="953593"/>
              <a:ext cx="2254829" cy="369332"/>
            </a:xfrm>
            <a:prstGeom prst="rect">
              <a:avLst/>
            </a:prstGeom>
            <a:noFill/>
          </p:spPr>
          <p:txBody>
            <a:bodyPr wrap="square" rtlCol="0">
              <a:spAutoFit/>
            </a:bodyPr>
            <a:lstStyle/>
            <a:p>
              <a:pPr algn="ctr"/>
              <a:r>
                <a:rPr lang="en-US" b="1" dirty="0"/>
                <a:t>C++ Thread Pool</a:t>
              </a:r>
            </a:p>
          </p:txBody>
        </p:sp>
        <p:sp>
          <p:nvSpPr>
            <p:cNvPr id="55" name="TextBox 54">
              <a:extLst>
                <a:ext uri="{FF2B5EF4-FFF2-40B4-BE49-F238E27FC236}">
                  <a16:creationId xmlns:a16="http://schemas.microsoft.com/office/drawing/2014/main" id="{DEFC4C76-AD25-4625-B17A-901B2155E8D4}"/>
                </a:ext>
              </a:extLst>
            </p:cNvPr>
            <p:cNvSpPr txBox="1"/>
            <p:nvPr/>
          </p:nvSpPr>
          <p:spPr>
            <a:xfrm>
              <a:off x="8375073" y="1757480"/>
              <a:ext cx="633842" cy="523220"/>
            </a:xfrm>
            <a:prstGeom prst="rect">
              <a:avLst/>
            </a:prstGeom>
            <a:noFill/>
          </p:spPr>
          <p:txBody>
            <a:bodyPr wrap="square" rtlCol="0">
              <a:spAutoFit/>
            </a:bodyPr>
            <a:lstStyle/>
            <a:p>
              <a:r>
                <a:rPr lang="en-US" sz="2800" dirty="0"/>
                <a:t>…</a:t>
              </a:r>
            </a:p>
          </p:txBody>
        </p:sp>
      </p:grpSp>
      <p:sp>
        <p:nvSpPr>
          <p:cNvPr id="7" name="Rectangle 6">
            <a:extLst>
              <a:ext uri="{FF2B5EF4-FFF2-40B4-BE49-F238E27FC236}">
                <a16:creationId xmlns:a16="http://schemas.microsoft.com/office/drawing/2014/main" id="{DF185677-0507-4340-B419-182A82080B2D}"/>
              </a:ext>
            </a:extLst>
          </p:cNvPr>
          <p:cNvSpPr/>
          <p:nvPr/>
        </p:nvSpPr>
        <p:spPr>
          <a:xfrm>
            <a:off x="838200" y="3412599"/>
            <a:ext cx="1406835" cy="70821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Node.js</a:t>
            </a:r>
            <a:br>
              <a:rPr lang="en-US" dirty="0"/>
            </a:br>
            <a:r>
              <a:rPr lang="en-US" dirty="0"/>
              <a:t>app</a:t>
            </a:r>
          </a:p>
        </p:txBody>
      </p:sp>
      <p:sp>
        <p:nvSpPr>
          <p:cNvPr id="8" name="Flowchart: Magnetic Disk 7">
            <a:extLst>
              <a:ext uri="{FF2B5EF4-FFF2-40B4-BE49-F238E27FC236}">
                <a16:creationId xmlns:a16="http://schemas.microsoft.com/office/drawing/2014/main" id="{242E167B-F8A5-4C8A-9905-507742991859}"/>
              </a:ext>
            </a:extLst>
          </p:cNvPr>
          <p:cNvSpPr/>
          <p:nvPr/>
        </p:nvSpPr>
        <p:spPr>
          <a:xfrm>
            <a:off x="3480955" y="2223657"/>
            <a:ext cx="1713366" cy="3086099"/>
          </a:xfrm>
          <a:prstGeom prst="flowChartMagneticDisk">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Node.js</a:t>
            </a:r>
          </a:p>
          <a:p>
            <a:pPr algn="ctr"/>
            <a:r>
              <a:rPr lang="en-US" dirty="0"/>
              <a:t>Event Loop</a:t>
            </a:r>
          </a:p>
          <a:p>
            <a:pPr algn="ctr"/>
            <a:endParaRPr lang="en-US" dirty="0"/>
          </a:p>
          <a:p>
            <a:pPr algn="ctr"/>
            <a:r>
              <a:rPr lang="en-US" dirty="0"/>
              <a:t>(single-thread)</a:t>
            </a:r>
          </a:p>
        </p:txBody>
      </p:sp>
      <p:cxnSp>
        <p:nvCxnSpPr>
          <p:cNvPr id="22" name="Straight Arrow Connector 21">
            <a:extLst>
              <a:ext uri="{FF2B5EF4-FFF2-40B4-BE49-F238E27FC236}">
                <a16:creationId xmlns:a16="http://schemas.microsoft.com/office/drawing/2014/main" id="{AEC3A4F5-EA16-4DF5-AF68-0814F8911A43}"/>
              </a:ext>
            </a:extLst>
          </p:cNvPr>
          <p:cNvCxnSpPr>
            <a:stCxn id="7" idx="3"/>
          </p:cNvCxnSpPr>
          <p:nvPr/>
        </p:nvCxnSpPr>
        <p:spPr>
          <a:xfrm flipV="1">
            <a:off x="2245035" y="3200403"/>
            <a:ext cx="1235920" cy="566303"/>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F60C84C9-BEEF-4D33-AAEA-C9D6862DF78C}"/>
              </a:ext>
            </a:extLst>
          </p:cNvPr>
          <p:cNvCxnSpPr>
            <a:cxnSpLocks/>
            <a:stCxn id="7" idx="3"/>
          </p:cNvCxnSpPr>
          <p:nvPr/>
        </p:nvCxnSpPr>
        <p:spPr>
          <a:xfrm flipV="1">
            <a:off x="2245035" y="3483554"/>
            <a:ext cx="1200149" cy="28315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805F330E-1CBD-47C6-AAF9-D8347C4EC418}"/>
              </a:ext>
            </a:extLst>
          </p:cNvPr>
          <p:cNvCxnSpPr>
            <a:cxnSpLocks/>
            <a:stCxn id="7" idx="3"/>
            <a:endCxn id="8" idx="2"/>
          </p:cNvCxnSpPr>
          <p:nvPr/>
        </p:nvCxnSpPr>
        <p:spPr>
          <a:xfrm>
            <a:off x="2245035" y="3766706"/>
            <a:ext cx="1235920" cy="1"/>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a:extLst>
              <a:ext uri="{FF2B5EF4-FFF2-40B4-BE49-F238E27FC236}">
                <a16:creationId xmlns:a16="http://schemas.microsoft.com/office/drawing/2014/main" id="{FFA6C44B-63A8-4D0B-88D4-AB9505F774B1}"/>
              </a:ext>
            </a:extLst>
          </p:cNvPr>
          <p:cNvCxnSpPr>
            <a:cxnSpLocks/>
            <a:stCxn id="7" idx="3"/>
          </p:cNvCxnSpPr>
          <p:nvPr/>
        </p:nvCxnSpPr>
        <p:spPr>
          <a:xfrm>
            <a:off x="2245035" y="3766706"/>
            <a:ext cx="1235920" cy="354106"/>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a:extLst>
              <a:ext uri="{FF2B5EF4-FFF2-40B4-BE49-F238E27FC236}">
                <a16:creationId xmlns:a16="http://schemas.microsoft.com/office/drawing/2014/main" id="{0A9BC1FC-228F-4E75-9EDF-E1500A89D03B}"/>
              </a:ext>
            </a:extLst>
          </p:cNvPr>
          <p:cNvCxnSpPr>
            <a:cxnSpLocks/>
            <a:stCxn id="7" idx="3"/>
          </p:cNvCxnSpPr>
          <p:nvPr/>
        </p:nvCxnSpPr>
        <p:spPr>
          <a:xfrm>
            <a:off x="2245035" y="3766706"/>
            <a:ext cx="1235920" cy="637257"/>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grpSp>
        <p:nvGrpSpPr>
          <p:cNvPr id="78" name="Group 77">
            <a:extLst>
              <a:ext uri="{FF2B5EF4-FFF2-40B4-BE49-F238E27FC236}">
                <a16:creationId xmlns:a16="http://schemas.microsoft.com/office/drawing/2014/main" id="{AE70070D-2779-483A-8B3D-4B20D7C7CDC6}"/>
              </a:ext>
            </a:extLst>
          </p:cNvPr>
          <p:cNvGrpSpPr/>
          <p:nvPr/>
        </p:nvGrpSpPr>
        <p:grpSpPr>
          <a:xfrm>
            <a:off x="5194321" y="2703358"/>
            <a:ext cx="1684459" cy="382745"/>
            <a:chOff x="5194321" y="2703358"/>
            <a:chExt cx="1684459" cy="382745"/>
          </a:xfrm>
        </p:grpSpPr>
        <p:cxnSp>
          <p:nvCxnSpPr>
            <p:cNvPr id="38" name="Straight Arrow Connector 37">
              <a:extLst>
                <a:ext uri="{FF2B5EF4-FFF2-40B4-BE49-F238E27FC236}">
                  <a16:creationId xmlns:a16="http://schemas.microsoft.com/office/drawing/2014/main" id="{561BFE65-F25A-4647-8A3C-43D731A627FE}"/>
                </a:ext>
              </a:extLst>
            </p:cNvPr>
            <p:cNvCxnSpPr/>
            <p:nvPr/>
          </p:nvCxnSpPr>
          <p:spPr>
            <a:xfrm>
              <a:off x="5194321" y="3086103"/>
              <a:ext cx="1684459" cy="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50" name="TextBox 49">
              <a:extLst>
                <a:ext uri="{FF2B5EF4-FFF2-40B4-BE49-F238E27FC236}">
                  <a16:creationId xmlns:a16="http://schemas.microsoft.com/office/drawing/2014/main" id="{7795109E-00DD-4196-85DB-40BEC8911601}"/>
                </a:ext>
              </a:extLst>
            </p:cNvPr>
            <p:cNvSpPr txBox="1"/>
            <p:nvPr/>
          </p:nvSpPr>
          <p:spPr>
            <a:xfrm>
              <a:off x="5199515" y="2703358"/>
              <a:ext cx="915000" cy="369332"/>
            </a:xfrm>
            <a:prstGeom prst="rect">
              <a:avLst/>
            </a:prstGeom>
            <a:noFill/>
          </p:spPr>
          <p:txBody>
            <a:bodyPr wrap="square" rtlCol="0">
              <a:spAutoFit/>
            </a:bodyPr>
            <a:lstStyle/>
            <a:p>
              <a:r>
                <a:rPr lang="en-US" dirty="0">
                  <a:solidFill>
                    <a:srgbClr val="E30613"/>
                  </a:solidFill>
                </a:rPr>
                <a:t>Task 1</a:t>
              </a:r>
            </a:p>
          </p:txBody>
        </p:sp>
      </p:grpSp>
      <p:grpSp>
        <p:nvGrpSpPr>
          <p:cNvPr id="79" name="Group 78">
            <a:extLst>
              <a:ext uri="{FF2B5EF4-FFF2-40B4-BE49-F238E27FC236}">
                <a16:creationId xmlns:a16="http://schemas.microsoft.com/office/drawing/2014/main" id="{31033028-7684-4CC1-A77D-C69E7803219B}"/>
              </a:ext>
            </a:extLst>
          </p:cNvPr>
          <p:cNvGrpSpPr/>
          <p:nvPr/>
        </p:nvGrpSpPr>
        <p:grpSpPr>
          <a:xfrm>
            <a:off x="5209039" y="3130251"/>
            <a:ext cx="2797155" cy="384476"/>
            <a:chOff x="5209039" y="3130251"/>
            <a:chExt cx="2797155" cy="384476"/>
          </a:xfrm>
        </p:grpSpPr>
        <p:cxnSp>
          <p:nvCxnSpPr>
            <p:cNvPr id="39" name="Straight Arrow Connector 38">
              <a:extLst>
                <a:ext uri="{FF2B5EF4-FFF2-40B4-BE49-F238E27FC236}">
                  <a16:creationId xmlns:a16="http://schemas.microsoft.com/office/drawing/2014/main" id="{B1D23AE4-2A40-43A8-AAF7-2C4EFAB7A247}"/>
                </a:ext>
              </a:extLst>
            </p:cNvPr>
            <p:cNvCxnSpPr>
              <a:cxnSpLocks/>
            </p:cNvCxnSpPr>
            <p:nvPr/>
          </p:nvCxnSpPr>
          <p:spPr>
            <a:xfrm>
              <a:off x="5215103" y="3514727"/>
              <a:ext cx="2791091" cy="0"/>
            </a:xfrm>
            <a:prstGeom prst="straightConnector1">
              <a:avLst/>
            </a:prstGeom>
            <a:ln w="19050">
              <a:solidFill>
                <a:schemeClr val="accent6"/>
              </a:solidFill>
              <a:tailEnd type="triangle"/>
            </a:ln>
          </p:spPr>
          <p:style>
            <a:lnRef idx="1">
              <a:schemeClr val="accent4"/>
            </a:lnRef>
            <a:fillRef idx="0">
              <a:schemeClr val="accent4"/>
            </a:fillRef>
            <a:effectRef idx="0">
              <a:schemeClr val="accent4"/>
            </a:effectRef>
            <a:fontRef idx="minor">
              <a:schemeClr val="tx1"/>
            </a:fontRef>
          </p:style>
        </p:cxnSp>
        <p:sp>
          <p:nvSpPr>
            <p:cNvPr id="51" name="TextBox 50">
              <a:extLst>
                <a:ext uri="{FF2B5EF4-FFF2-40B4-BE49-F238E27FC236}">
                  <a16:creationId xmlns:a16="http://schemas.microsoft.com/office/drawing/2014/main" id="{76C46779-8D96-455F-9A47-5CA89AF1F838}"/>
                </a:ext>
              </a:extLst>
            </p:cNvPr>
            <p:cNvSpPr txBox="1"/>
            <p:nvPr/>
          </p:nvSpPr>
          <p:spPr>
            <a:xfrm>
              <a:off x="5209039" y="3130251"/>
              <a:ext cx="915000" cy="369332"/>
            </a:xfrm>
            <a:prstGeom prst="rect">
              <a:avLst/>
            </a:prstGeom>
            <a:noFill/>
          </p:spPr>
          <p:txBody>
            <a:bodyPr wrap="square" rtlCol="0">
              <a:spAutoFit/>
            </a:bodyPr>
            <a:lstStyle/>
            <a:p>
              <a:r>
                <a:rPr lang="en-US" dirty="0">
                  <a:solidFill>
                    <a:srgbClr val="FFC000"/>
                  </a:solidFill>
                </a:rPr>
                <a:t>Task 2</a:t>
              </a:r>
            </a:p>
          </p:txBody>
        </p:sp>
      </p:grpSp>
      <p:grpSp>
        <p:nvGrpSpPr>
          <p:cNvPr id="80" name="Group 79">
            <a:extLst>
              <a:ext uri="{FF2B5EF4-FFF2-40B4-BE49-F238E27FC236}">
                <a16:creationId xmlns:a16="http://schemas.microsoft.com/office/drawing/2014/main" id="{D92E2529-AE9D-4D58-BC23-6A9CC815EF33}"/>
              </a:ext>
            </a:extLst>
          </p:cNvPr>
          <p:cNvGrpSpPr/>
          <p:nvPr/>
        </p:nvGrpSpPr>
        <p:grpSpPr>
          <a:xfrm>
            <a:off x="5194321" y="3570998"/>
            <a:ext cx="4043195" cy="372761"/>
            <a:chOff x="5194321" y="3570998"/>
            <a:chExt cx="4043195" cy="372761"/>
          </a:xfrm>
        </p:grpSpPr>
        <p:cxnSp>
          <p:nvCxnSpPr>
            <p:cNvPr id="42" name="Straight Arrow Connector 41">
              <a:extLst>
                <a:ext uri="{FF2B5EF4-FFF2-40B4-BE49-F238E27FC236}">
                  <a16:creationId xmlns:a16="http://schemas.microsoft.com/office/drawing/2014/main" id="{3F64D0E2-2A17-4D39-9068-558C6EE0DA80}"/>
                </a:ext>
              </a:extLst>
            </p:cNvPr>
            <p:cNvCxnSpPr>
              <a:cxnSpLocks/>
            </p:cNvCxnSpPr>
            <p:nvPr/>
          </p:nvCxnSpPr>
          <p:spPr>
            <a:xfrm>
              <a:off x="5194321" y="3943759"/>
              <a:ext cx="4043195" cy="0"/>
            </a:xfrm>
            <a:prstGeom prst="straightConnector1">
              <a:avLst/>
            </a:prstGeom>
            <a:ln w="19050">
              <a:solidFill>
                <a:srgbClr val="00B050"/>
              </a:solidFill>
              <a:tailEnd type="triangle"/>
            </a:ln>
          </p:spPr>
          <p:style>
            <a:lnRef idx="1">
              <a:schemeClr val="accent4"/>
            </a:lnRef>
            <a:fillRef idx="0">
              <a:schemeClr val="accent4"/>
            </a:fillRef>
            <a:effectRef idx="0">
              <a:schemeClr val="accent4"/>
            </a:effectRef>
            <a:fontRef idx="minor">
              <a:schemeClr val="tx1"/>
            </a:fontRef>
          </p:style>
        </p:cxnSp>
        <p:sp>
          <p:nvSpPr>
            <p:cNvPr id="52" name="TextBox 51">
              <a:extLst>
                <a:ext uri="{FF2B5EF4-FFF2-40B4-BE49-F238E27FC236}">
                  <a16:creationId xmlns:a16="http://schemas.microsoft.com/office/drawing/2014/main" id="{EAA51B14-C732-4C75-B017-C1C5918A9B94}"/>
                </a:ext>
              </a:extLst>
            </p:cNvPr>
            <p:cNvSpPr txBox="1"/>
            <p:nvPr/>
          </p:nvSpPr>
          <p:spPr>
            <a:xfrm>
              <a:off x="5209039" y="3570998"/>
              <a:ext cx="915000" cy="369332"/>
            </a:xfrm>
            <a:prstGeom prst="rect">
              <a:avLst/>
            </a:prstGeom>
            <a:noFill/>
          </p:spPr>
          <p:txBody>
            <a:bodyPr wrap="square" rtlCol="0">
              <a:spAutoFit/>
            </a:bodyPr>
            <a:lstStyle/>
            <a:p>
              <a:r>
                <a:rPr lang="en-US" dirty="0">
                  <a:solidFill>
                    <a:srgbClr val="00B050"/>
                  </a:solidFill>
                </a:rPr>
                <a:t>Task 3</a:t>
              </a:r>
            </a:p>
          </p:txBody>
        </p:sp>
      </p:grpSp>
      <p:grpSp>
        <p:nvGrpSpPr>
          <p:cNvPr id="81" name="Group 80">
            <a:extLst>
              <a:ext uri="{FF2B5EF4-FFF2-40B4-BE49-F238E27FC236}">
                <a16:creationId xmlns:a16="http://schemas.microsoft.com/office/drawing/2014/main" id="{B99004B7-DF69-4055-8C8E-B78E8A664AD4}"/>
              </a:ext>
            </a:extLst>
          </p:cNvPr>
          <p:cNvGrpSpPr/>
          <p:nvPr/>
        </p:nvGrpSpPr>
        <p:grpSpPr>
          <a:xfrm>
            <a:off x="5199514" y="3987253"/>
            <a:ext cx="1679266" cy="387323"/>
            <a:chOff x="5199514" y="3987253"/>
            <a:chExt cx="1679266" cy="387323"/>
          </a:xfrm>
        </p:grpSpPr>
        <p:cxnSp>
          <p:nvCxnSpPr>
            <p:cNvPr id="44" name="Straight Arrow Connector 43">
              <a:extLst>
                <a:ext uri="{FF2B5EF4-FFF2-40B4-BE49-F238E27FC236}">
                  <a16:creationId xmlns:a16="http://schemas.microsoft.com/office/drawing/2014/main" id="{ABD86494-529D-433F-A8D4-D3EB811497D0}"/>
                </a:ext>
              </a:extLst>
            </p:cNvPr>
            <p:cNvCxnSpPr>
              <a:cxnSpLocks/>
            </p:cNvCxnSpPr>
            <p:nvPr/>
          </p:nvCxnSpPr>
          <p:spPr>
            <a:xfrm flipH="1">
              <a:off x="5226627" y="4372383"/>
              <a:ext cx="1652153" cy="2193"/>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53" name="TextBox 52">
              <a:extLst>
                <a:ext uri="{FF2B5EF4-FFF2-40B4-BE49-F238E27FC236}">
                  <a16:creationId xmlns:a16="http://schemas.microsoft.com/office/drawing/2014/main" id="{5EF07278-D9F0-41F3-9F8B-8C5CDA751AEB}"/>
                </a:ext>
              </a:extLst>
            </p:cNvPr>
            <p:cNvSpPr txBox="1"/>
            <p:nvPr/>
          </p:nvSpPr>
          <p:spPr>
            <a:xfrm>
              <a:off x="5199514" y="3987253"/>
              <a:ext cx="1133731" cy="369332"/>
            </a:xfrm>
            <a:prstGeom prst="rect">
              <a:avLst/>
            </a:prstGeom>
            <a:noFill/>
          </p:spPr>
          <p:txBody>
            <a:bodyPr wrap="square" rtlCol="0">
              <a:spAutoFit/>
            </a:bodyPr>
            <a:lstStyle/>
            <a:p>
              <a:r>
                <a:rPr lang="en-US" dirty="0">
                  <a:solidFill>
                    <a:srgbClr val="E30613"/>
                  </a:solidFill>
                </a:rPr>
                <a:t>Return 1</a:t>
              </a:r>
            </a:p>
          </p:txBody>
        </p:sp>
      </p:grpSp>
      <p:grpSp>
        <p:nvGrpSpPr>
          <p:cNvPr id="82" name="Group 81">
            <a:extLst>
              <a:ext uri="{FF2B5EF4-FFF2-40B4-BE49-F238E27FC236}">
                <a16:creationId xmlns:a16="http://schemas.microsoft.com/office/drawing/2014/main" id="{A7FD43FE-CA3A-4E11-A311-1373D4ECA892}"/>
              </a:ext>
            </a:extLst>
          </p:cNvPr>
          <p:cNvGrpSpPr/>
          <p:nvPr/>
        </p:nvGrpSpPr>
        <p:grpSpPr>
          <a:xfrm>
            <a:off x="5194321" y="4410420"/>
            <a:ext cx="1684459" cy="369401"/>
            <a:chOff x="5194321" y="4410420"/>
            <a:chExt cx="1684459" cy="369401"/>
          </a:xfrm>
        </p:grpSpPr>
        <p:cxnSp>
          <p:nvCxnSpPr>
            <p:cNvPr id="49" name="Straight Arrow Connector 48">
              <a:extLst>
                <a:ext uri="{FF2B5EF4-FFF2-40B4-BE49-F238E27FC236}">
                  <a16:creationId xmlns:a16="http://schemas.microsoft.com/office/drawing/2014/main" id="{67E530E5-72CA-4B7D-9D07-5F38E77AF9B7}"/>
                </a:ext>
              </a:extLst>
            </p:cNvPr>
            <p:cNvCxnSpPr/>
            <p:nvPr/>
          </p:nvCxnSpPr>
          <p:spPr>
            <a:xfrm>
              <a:off x="5194321" y="4779821"/>
              <a:ext cx="1684459" cy="0"/>
            </a:xfrm>
            <a:prstGeom prst="straightConnector1">
              <a:avLst/>
            </a:prstGeom>
            <a:ln w="19050">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4" name="TextBox 53">
              <a:extLst>
                <a:ext uri="{FF2B5EF4-FFF2-40B4-BE49-F238E27FC236}">
                  <a16:creationId xmlns:a16="http://schemas.microsoft.com/office/drawing/2014/main" id="{0122CC7D-AF8F-4DDC-A68E-B4D1137CCDF2}"/>
                </a:ext>
              </a:extLst>
            </p:cNvPr>
            <p:cNvSpPr txBox="1"/>
            <p:nvPr/>
          </p:nvSpPr>
          <p:spPr>
            <a:xfrm>
              <a:off x="5209039" y="4410420"/>
              <a:ext cx="915000" cy="369332"/>
            </a:xfrm>
            <a:prstGeom prst="rect">
              <a:avLst/>
            </a:prstGeom>
            <a:noFill/>
          </p:spPr>
          <p:txBody>
            <a:bodyPr wrap="square" rtlCol="0">
              <a:spAutoFit/>
            </a:bodyPr>
            <a:lstStyle/>
            <a:p>
              <a:r>
                <a:rPr lang="en-US" dirty="0"/>
                <a:t>Task 4</a:t>
              </a:r>
            </a:p>
          </p:txBody>
        </p:sp>
      </p:grpSp>
      <p:cxnSp>
        <p:nvCxnSpPr>
          <p:cNvPr id="57" name="Connector: Curved 56">
            <a:extLst>
              <a:ext uri="{FF2B5EF4-FFF2-40B4-BE49-F238E27FC236}">
                <a16:creationId xmlns:a16="http://schemas.microsoft.com/office/drawing/2014/main" id="{3AF67A9A-0F5F-422D-8201-6E659C4A487B}"/>
              </a:ext>
            </a:extLst>
          </p:cNvPr>
          <p:cNvCxnSpPr>
            <a:endCxn id="7" idx="2"/>
          </p:cNvCxnSpPr>
          <p:nvPr/>
        </p:nvCxnSpPr>
        <p:spPr>
          <a:xfrm rot="10800000">
            <a:off x="1541619" y="4120812"/>
            <a:ext cx="1939337" cy="658940"/>
          </a:xfrm>
          <a:prstGeom prst="curvedConnector2">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58" name="TextBox 57">
            <a:extLst>
              <a:ext uri="{FF2B5EF4-FFF2-40B4-BE49-F238E27FC236}">
                <a16:creationId xmlns:a16="http://schemas.microsoft.com/office/drawing/2014/main" id="{51D5DA21-A4D1-4939-AFFD-7609CE5CD31B}"/>
              </a:ext>
            </a:extLst>
          </p:cNvPr>
          <p:cNvSpPr txBox="1"/>
          <p:nvPr/>
        </p:nvSpPr>
        <p:spPr>
          <a:xfrm>
            <a:off x="723900" y="4504007"/>
            <a:ext cx="1406835" cy="369332"/>
          </a:xfrm>
          <a:prstGeom prst="rect">
            <a:avLst/>
          </a:prstGeom>
          <a:noFill/>
        </p:spPr>
        <p:txBody>
          <a:bodyPr wrap="square" rtlCol="0">
            <a:spAutoFit/>
          </a:bodyPr>
          <a:lstStyle/>
          <a:p>
            <a:r>
              <a:rPr lang="en-US" dirty="0">
                <a:solidFill>
                  <a:srgbClr val="FF0000"/>
                </a:solidFill>
              </a:rPr>
              <a:t>Callback1()</a:t>
            </a:r>
          </a:p>
        </p:txBody>
      </p:sp>
      <p:grpSp>
        <p:nvGrpSpPr>
          <p:cNvPr id="77" name="Group 76">
            <a:extLst>
              <a:ext uri="{FF2B5EF4-FFF2-40B4-BE49-F238E27FC236}">
                <a16:creationId xmlns:a16="http://schemas.microsoft.com/office/drawing/2014/main" id="{0F16F3B4-45F3-4DB7-A06A-AAEFBEBB898F}"/>
              </a:ext>
            </a:extLst>
          </p:cNvPr>
          <p:cNvGrpSpPr/>
          <p:nvPr/>
        </p:nvGrpSpPr>
        <p:grpSpPr>
          <a:xfrm>
            <a:off x="1494822" y="2119032"/>
            <a:ext cx="1713366" cy="1195886"/>
            <a:chOff x="1494822" y="2119032"/>
            <a:chExt cx="1713366" cy="1195886"/>
          </a:xfrm>
        </p:grpSpPr>
        <p:sp>
          <p:nvSpPr>
            <p:cNvPr id="59" name="Oval 58">
              <a:extLst>
                <a:ext uri="{FF2B5EF4-FFF2-40B4-BE49-F238E27FC236}">
                  <a16:creationId xmlns:a16="http://schemas.microsoft.com/office/drawing/2014/main" id="{51A26FCA-0B82-45FA-A3ED-AF4037805167}"/>
                </a:ext>
              </a:extLst>
            </p:cNvPr>
            <p:cNvSpPr/>
            <p:nvPr/>
          </p:nvSpPr>
          <p:spPr>
            <a:xfrm>
              <a:off x="1494822" y="2119032"/>
              <a:ext cx="1713366" cy="831889"/>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effectLst>
                    <a:outerShdw blurRad="50800" dist="38100" dir="2700000" algn="tl" rotWithShape="0">
                      <a:prstClr val="black">
                        <a:alpha val="40000"/>
                      </a:prstClr>
                    </a:outerShdw>
                  </a:effectLst>
                </a:rPr>
                <a:t>(function, callback)</a:t>
              </a:r>
            </a:p>
          </p:txBody>
        </p:sp>
        <p:cxnSp>
          <p:nvCxnSpPr>
            <p:cNvPr id="61" name="Straight Connector 60">
              <a:extLst>
                <a:ext uri="{FF2B5EF4-FFF2-40B4-BE49-F238E27FC236}">
                  <a16:creationId xmlns:a16="http://schemas.microsoft.com/office/drawing/2014/main" id="{4FAD3203-95A0-4786-9024-FD75D09E20AA}"/>
                </a:ext>
              </a:extLst>
            </p:cNvPr>
            <p:cNvCxnSpPr/>
            <p:nvPr/>
          </p:nvCxnSpPr>
          <p:spPr>
            <a:xfrm flipV="1">
              <a:off x="2940627" y="2602821"/>
              <a:ext cx="267561" cy="712096"/>
            </a:xfrm>
            <a:prstGeom prst="line">
              <a:avLst/>
            </a:prstGeom>
          </p:spPr>
          <p:style>
            <a:lnRef idx="1">
              <a:schemeClr val="accent2"/>
            </a:lnRef>
            <a:fillRef idx="0">
              <a:schemeClr val="accent2"/>
            </a:fillRef>
            <a:effectRef idx="0">
              <a:schemeClr val="accent2"/>
            </a:effectRef>
            <a:fontRef idx="minor">
              <a:schemeClr val="tx1"/>
            </a:fontRef>
          </p:style>
        </p:cxnSp>
        <p:cxnSp>
          <p:nvCxnSpPr>
            <p:cNvPr id="62" name="Straight Connector 61">
              <a:extLst>
                <a:ext uri="{FF2B5EF4-FFF2-40B4-BE49-F238E27FC236}">
                  <a16:creationId xmlns:a16="http://schemas.microsoft.com/office/drawing/2014/main" id="{EA7FD9CE-6363-4F23-9131-87715DB28A6A}"/>
                </a:ext>
              </a:extLst>
            </p:cNvPr>
            <p:cNvCxnSpPr>
              <a:cxnSpLocks/>
              <a:endCxn id="59" idx="3"/>
            </p:cNvCxnSpPr>
            <p:nvPr/>
          </p:nvCxnSpPr>
          <p:spPr>
            <a:xfrm flipH="1" flipV="1">
              <a:off x="1745739" y="2829094"/>
              <a:ext cx="1189696" cy="485824"/>
            </a:xfrm>
            <a:prstGeom prst="line">
              <a:avLst/>
            </a:prstGeom>
          </p:spPr>
          <p:style>
            <a:lnRef idx="1">
              <a:schemeClr val="accent2"/>
            </a:lnRef>
            <a:fillRef idx="0">
              <a:schemeClr val="accent2"/>
            </a:fillRef>
            <a:effectRef idx="0">
              <a:schemeClr val="accent2"/>
            </a:effectRef>
            <a:fontRef idx="minor">
              <a:schemeClr val="tx1"/>
            </a:fontRef>
          </p:style>
        </p:cxnSp>
      </p:grpSp>
      <p:grpSp>
        <p:nvGrpSpPr>
          <p:cNvPr id="70" name="Group 69">
            <a:extLst>
              <a:ext uri="{FF2B5EF4-FFF2-40B4-BE49-F238E27FC236}">
                <a16:creationId xmlns:a16="http://schemas.microsoft.com/office/drawing/2014/main" id="{6A3F196B-1D66-42E0-8BD7-9EADD731CE29}"/>
              </a:ext>
            </a:extLst>
          </p:cNvPr>
          <p:cNvGrpSpPr/>
          <p:nvPr/>
        </p:nvGrpSpPr>
        <p:grpSpPr>
          <a:xfrm>
            <a:off x="378135" y="836598"/>
            <a:ext cx="3289857" cy="923330"/>
            <a:chOff x="274225" y="379006"/>
            <a:chExt cx="3289857" cy="923330"/>
          </a:xfrm>
        </p:grpSpPr>
        <p:sp>
          <p:nvSpPr>
            <p:cNvPr id="68" name="TextBox 67">
              <a:extLst>
                <a:ext uri="{FF2B5EF4-FFF2-40B4-BE49-F238E27FC236}">
                  <a16:creationId xmlns:a16="http://schemas.microsoft.com/office/drawing/2014/main" id="{7EF448E4-2227-4778-8377-1022D2D226EB}"/>
                </a:ext>
              </a:extLst>
            </p:cNvPr>
            <p:cNvSpPr txBox="1"/>
            <p:nvPr/>
          </p:nvSpPr>
          <p:spPr>
            <a:xfrm>
              <a:off x="648298" y="379006"/>
              <a:ext cx="2915784" cy="923330"/>
            </a:xfrm>
            <a:prstGeom prst="rect">
              <a:avLst/>
            </a:prstGeom>
            <a:noFill/>
          </p:spPr>
          <p:txBody>
            <a:bodyPr wrap="square" rtlCol="0">
              <a:spAutoFit/>
            </a:bodyPr>
            <a:lstStyle/>
            <a:p>
              <a:r>
                <a:rPr lang="en-US" dirty="0"/>
                <a:t>Node apps pass async tasks to the event loop, along with a callback</a:t>
              </a:r>
            </a:p>
          </p:txBody>
        </p:sp>
        <p:sp>
          <p:nvSpPr>
            <p:cNvPr id="69" name="TextBox 68">
              <a:extLst>
                <a:ext uri="{FF2B5EF4-FFF2-40B4-BE49-F238E27FC236}">
                  <a16:creationId xmlns:a16="http://schemas.microsoft.com/office/drawing/2014/main" id="{879B8C58-938F-4FE2-BDC8-B03A0FBA9301}"/>
                </a:ext>
              </a:extLst>
            </p:cNvPr>
            <p:cNvSpPr txBox="1"/>
            <p:nvPr/>
          </p:nvSpPr>
          <p:spPr>
            <a:xfrm>
              <a:off x="274225" y="550719"/>
              <a:ext cx="505691" cy="584775"/>
            </a:xfrm>
            <a:prstGeom prst="rect">
              <a:avLst/>
            </a:prstGeom>
            <a:noFill/>
          </p:spPr>
          <p:txBody>
            <a:bodyPr wrap="square" rtlCol="0">
              <a:spAutoFit/>
            </a:bodyPr>
            <a:lstStyle/>
            <a:p>
              <a:r>
                <a:rPr lang="en-US" sz="3200" dirty="0">
                  <a:solidFill>
                    <a:srgbClr val="00B0F0"/>
                  </a:solidFill>
                </a:rPr>
                <a:t>1</a:t>
              </a:r>
            </a:p>
          </p:txBody>
        </p:sp>
      </p:grpSp>
      <p:grpSp>
        <p:nvGrpSpPr>
          <p:cNvPr id="71" name="Group 70">
            <a:extLst>
              <a:ext uri="{FF2B5EF4-FFF2-40B4-BE49-F238E27FC236}">
                <a16:creationId xmlns:a16="http://schemas.microsoft.com/office/drawing/2014/main" id="{D5081DEB-C44C-4EEB-8725-FBF3131B5DE0}"/>
              </a:ext>
            </a:extLst>
          </p:cNvPr>
          <p:cNvGrpSpPr/>
          <p:nvPr/>
        </p:nvGrpSpPr>
        <p:grpSpPr>
          <a:xfrm>
            <a:off x="6878780" y="152363"/>
            <a:ext cx="3751117" cy="905322"/>
            <a:chOff x="274225" y="379006"/>
            <a:chExt cx="3289857" cy="1200329"/>
          </a:xfrm>
        </p:grpSpPr>
        <p:sp>
          <p:nvSpPr>
            <p:cNvPr id="72" name="TextBox 71">
              <a:extLst>
                <a:ext uri="{FF2B5EF4-FFF2-40B4-BE49-F238E27FC236}">
                  <a16:creationId xmlns:a16="http://schemas.microsoft.com/office/drawing/2014/main" id="{5B64BE0C-2C52-464E-A448-D3BF86879C1E}"/>
                </a:ext>
              </a:extLst>
            </p:cNvPr>
            <p:cNvSpPr txBox="1"/>
            <p:nvPr/>
          </p:nvSpPr>
          <p:spPr>
            <a:xfrm>
              <a:off x="648298" y="379006"/>
              <a:ext cx="2915784" cy="1200329"/>
            </a:xfrm>
            <a:prstGeom prst="rect">
              <a:avLst/>
            </a:prstGeom>
            <a:noFill/>
          </p:spPr>
          <p:txBody>
            <a:bodyPr wrap="square" rtlCol="0">
              <a:spAutoFit/>
            </a:bodyPr>
            <a:lstStyle/>
            <a:p>
              <a:r>
                <a:rPr lang="en-US" dirty="0"/>
                <a:t>The event loop efficiently manages a thread pool and executes tasks efficiently…</a:t>
              </a:r>
            </a:p>
          </p:txBody>
        </p:sp>
        <p:sp>
          <p:nvSpPr>
            <p:cNvPr id="73" name="TextBox 72">
              <a:extLst>
                <a:ext uri="{FF2B5EF4-FFF2-40B4-BE49-F238E27FC236}">
                  <a16:creationId xmlns:a16="http://schemas.microsoft.com/office/drawing/2014/main" id="{9C1C9016-28EC-4C59-93EC-D55618FE6039}"/>
                </a:ext>
              </a:extLst>
            </p:cNvPr>
            <p:cNvSpPr txBox="1"/>
            <p:nvPr/>
          </p:nvSpPr>
          <p:spPr>
            <a:xfrm>
              <a:off x="274225" y="550719"/>
              <a:ext cx="505691" cy="584775"/>
            </a:xfrm>
            <a:prstGeom prst="rect">
              <a:avLst/>
            </a:prstGeom>
            <a:noFill/>
          </p:spPr>
          <p:txBody>
            <a:bodyPr wrap="square" rtlCol="0">
              <a:spAutoFit/>
            </a:bodyPr>
            <a:lstStyle/>
            <a:p>
              <a:r>
                <a:rPr lang="en-US" sz="3200" dirty="0">
                  <a:solidFill>
                    <a:srgbClr val="00B0F0"/>
                  </a:solidFill>
                </a:rPr>
                <a:t>2</a:t>
              </a:r>
            </a:p>
          </p:txBody>
        </p:sp>
      </p:grpSp>
      <p:grpSp>
        <p:nvGrpSpPr>
          <p:cNvPr id="74" name="Group 73">
            <a:extLst>
              <a:ext uri="{FF2B5EF4-FFF2-40B4-BE49-F238E27FC236}">
                <a16:creationId xmlns:a16="http://schemas.microsoft.com/office/drawing/2014/main" id="{1A4EDB45-4E46-435F-A486-E29EB3BD044C}"/>
              </a:ext>
            </a:extLst>
          </p:cNvPr>
          <p:cNvGrpSpPr/>
          <p:nvPr/>
        </p:nvGrpSpPr>
        <p:grpSpPr>
          <a:xfrm>
            <a:off x="669080" y="5407437"/>
            <a:ext cx="3289290" cy="646331"/>
            <a:chOff x="274792" y="379006"/>
            <a:chExt cx="3289290" cy="646331"/>
          </a:xfrm>
        </p:grpSpPr>
        <p:sp>
          <p:nvSpPr>
            <p:cNvPr id="75" name="TextBox 74">
              <a:extLst>
                <a:ext uri="{FF2B5EF4-FFF2-40B4-BE49-F238E27FC236}">
                  <a16:creationId xmlns:a16="http://schemas.microsoft.com/office/drawing/2014/main" id="{B688071A-2A91-4023-B095-90EC28EC56B4}"/>
                </a:ext>
              </a:extLst>
            </p:cNvPr>
            <p:cNvSpPr txBox="1"/>
            <p:nvPr/>
          </p:nvSpPr>
          <p:spPr>
            <a:xfrm>
              <a:off x="648298" y="379006"/>
              <a:ext cx="2915784" cy="646331"/>
            </a:xfrm>
            <a:prstGeom prst="rect">
              <a:avLst/>
            </a:prstGeom>
            <a:noFill/>
          </p:spPr>
          <p:txBody>
            <a:bodyPr wrap="square" rtlCol="0">
              <a:spAutoFit/>
            </a:bodyPr>
            <a:lstStyle/>
            <a:p>
              <a:r>
                <a:rPr lang="en-US" dirty="0"/>
                <a:t>… and executes each callback as tasks complete</a:t>
              </a:r>
            </a:p>
          </p:txBody>
        </p:sp>
        <p:sp>
          <p:nvSpPr>
            <p:cNvPr id="76" name="TextBox 75">
              <a:extLst>
                <a:ext uri="{FF2B5EF4-FFF2-40B4-BE49-F238E27FC236}">
                  <a16:creationId xmlns:a16="http://schemas.microsoft.com/office/drawing/2014/main" id="{FF5DE0D1-5EE5-448E-9A7E-D4FC9ECD8E84}"/>
                </a:ext>
              </a:extLst>
            </p:cNvPr>
            <p:cNvSpPr txBox="1"/>
            <p:nvPr/>
          </p:nvSpPr>
          <p:spPr>
            <a:xfrm>
              <a:off x="274792" y="431060"/>
              <a:ext cx="505691" cy="584775"/>
            </a:xfrm>
            <a:prstGeom prst="rect">
              <a:avLst/>
            </a:prstGeom>
            <a:noFill/>
          </p:spPr>
          <p:txBody>
            <a:bodyPr wrap="square" rtlCol="0">
              <a:spAutoFit/>
            </a:bodyPr>
            <a:lstStyle/>
            <a:p>
              <a:r>
                <a:rPr lang="en-US" sz="3200" dirty="0">
                  <a:solidFill>
                    <a:srgbClr val="00B0F0"/>
                  </a:solidFill>
                </a:rPr>
                <a:t>3</a:t>
              </a:r>
            </a:p>
          </p:txBody>
        </p:sp>
      </p:grpSp>
    </p:spTree>
    <p:extLst>
      <p:ext uri="{BB962C8B-B14F-4D97-AF65-F5344CB8AC3E}">
        <p14:creationId xmlns:p14="http://schemas.microsoft.com/office/powerpoint/2010/main" val="294384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500"/>
                                        <p:tgtEl>
                                          <p:spTgt spid="6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down)">
                                      <p:cBhvr>
                                        <p:cTn id="20" dur="500"/>
                                        <p:tgtEl>
                                          <p:spTgt spid="22"/>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left)">
                                      <p:cBhvr>
                                        <p:cTn id="28" dur="500"/>
                                        <p:tgtEl>
                                          <p:spTgt spid="27"/>
                                        </p:tgtEl>
                                      </p:cBhvr>
                                    </p:animEffect>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left)">
                                      <p:cBhvr>
                                        <p:cTn id="32" dur="500"/>
                                        <p:tgtEl>
                                          <p:spTgt spid="30"/>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par>
                          <p:cTn id="37" fill="hold">
                            <p:stCondLst>
                              <p:cond delay="2500"/>
                            </p:stCondLst>
                            <p:childTnLst>
                              <p:par>
                                <p:cTn id="38" presetID="10" presetClass="entr" presetSubtype="0" fill="hold" nodeType="after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500"/>
                                        <p:tgtEl>
                                          <p:spTgt spid="77"/>
                                        </p:tgtEl>
                                      </p:cBhvr>
                                    </p:animEffect>
                                  </p:childTnLst>
                                </p:cTn>
                              </p:par>
                            </p:childTnLst>
                          </p:cTn>
                        </p:par>
                        <p:par>
                          <p:cTn id="41" fill="hold">
                            <p:stCondLst>
                              <p:cond delay="3000"/>
                            </p:stCondLst>
                            <p:childTnLst>
                              <p:par>
                                <p:cTn id="42" presetID="10" presetClass="entr" presetSubtype="0" fill="hold" nodeType="after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fade">
                                      <p:cBhvr>
                                        <p:cTn id="44" dur="500"/>
                                        <p:tgtEl>
                                          <p:spTgt spid="7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78"/>
                                        </p:tgtEl>
                                        <p:attrNameLst>
                                          <p:attrName>style.visibility</p:attrName>
                                        </p:attrNameLst>
                                      </p:cBhvr>
                                      <p:to>
                                        <p:strVal val="visible"/>
                                      </p:to>
                                    </p:set>
                                    <p:animEffect transition="in" filter="wipe(left)">
                                      <p:cBhvr>
                                        <p:cTn id="49" dur="500"/>
                                        <p:tgtEl>
                                          <p:spTgt spid="78"/>
                                        </p:tgtEl>
                                      </p:cBhvr>
                                    </p:animEffect>
                                  </p:childTnLst>
                                </p:cTn>
                              </p:par>
                            </p:childTnLst>
                          </p:cTn>
                        </p:par>
                        <p:par>
                          <p:cTn id="50" fill="hold">
                            <p:stCondLst>
                              <p:cond delay="500"/>
                            </p:stCondLst>
                            <p:childTnLst>
                              <p:par>
                                <p:cTn id="51" presetID="22" presetClass="entr" presetSubtype="8" fill="hold" nodeType="afterEffect">
                                  <p:stCondLst>
                                    <p:cond delay="0"/>
                                  </p:stCondLst>
                                  <p:childTnLst>
                                    <p:set>
                                      <p:cBhvr>
                                        <p:cTn id="52" dur="1" fill="hold">
                                          <p:stCondLst>
                                            <p:cond delay="0"/>
                                          </p:stCondLst>
                                        </p:cTn>
                                        <p:tgtEl>
                                          <p:spTgt spid="79"/>
                                        </p:tgtEl>
                                        <p:attrNameLst>
                                          <p:attrName>style.visibility</p:attrName>
                                        </p:attrNameLst>
                                      </p:cBhvr>
                                      <p:to>
                                        <p:strVal val="visible"/>
                                      </p:to>
                                    </p:set>
                                    <p:animEffect transition="in" filter="wipe(left)">
                                      <p:cBhvr>
                                        <p:cTn id="53" dur="500"/>
                                        <p:tgtEl>
                                          <p:spTgt spid="79"/>
                                        </p:tgtEl>
                                      </p:cBhvr>
                                    </p:animEffect>
                                  </p:childTnLst>
                                </p:cTn>
                              </p:par>
                            </p:childTnLst>
                          </p:cTn>
                        </p:par>
                        <p:par>
                          <p:cTn id="54" fill="hold">
                            <p:stCondLst>
                              <p:cond delay="1000"/>
                            </p:stCondLst>
                            <p:childTnLst>
                              <p:par>
                                <p:cTn id="55" presetID="22" presetClass="entr" presetSubtype="8" fill="hold" nodeType="afterEffect">
                                  <p:stCondLst>
                                    <p:cond delay="0"/>
                                  </p:stCondLst>
                                  <p:childTnLst>
                                    <p:set>
                                      <p:cBhvr>
                                        <p:cTn id="56" dur="1" fill="hold">
                                          <p:stCondLst>
                                            <p:cond delay="0"/>
                                          </p:stCondLst>
                                        </p:cTn>
                                        <p:tgtEl>
                                          <p:spTgt spid="80"/>
                                        </p:tgtEl>
                                        <p:attrNameLst>
                                          <p:attrName>style.visibility</p:attrName>
                                        </p:attrNameLst>
                                      </p:cBhvr>
                                      <p:to>
                                        <p:strVal val="visible"/>
                                      </p:to>
                                    </p:set>
                                    <p:animEffect transition="in" filter="wipe(left)">
                                      <p:cBhvr>
                                        <p:cTn id="57" dur="500"/>
                                        <p:tgtEl>
                                          <p:spTgt spid="80"/>
                                        </p:tgtEl>
                                      </p:cBhvr>
                                    </p:animEffect>
                                  </p:childTnLst>
                                </p:cTn>
                              </p:par>
                            </p:childTnLst>
                          </p:cTn>
                        </p:par>
                        <p:par>
                          <p:cTn id="58" fill="hold">
                            <p:stCondLst>
                              <p:cond delay="1500"/>
                            </p:stCondLst>
                            <p:childTnLst>
                              <p:par>
                                <p:cTn id="59" presetID="22" presetClass="entr" presetSubtype="2" fill="hold" nodeType="after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wipe(right)">
                                      <p:cBhvr>
                                        <p:cTn id="61" dur="500"/>
                                        <p:tgtEl>
                                          <p:spTgt spid="81"/>
                                        </p:tgtEl>
                                      </p:cBhvr>
                                    </p:animEffect>
                                  </p:childTnLst>
                                </p:cTn>
                              </p:par>
                            </p:childTnLst>
                          </p:cTn>
                        </p:par>
                        <p:par>
                          <p:cTn id="62" fill="hold">
                            <p:stCondLst>
                              <p:cond delay="2000"/>
                            </p:stCondLst>
                            <p:childTnLst>
                              <p:par>
                                <p:cTn id="63" presetID="22" presetClass="entr" presetSubtype="8" fill="hold" nodeType="afterEffect">
                                  <p:stCondLst>
                                    <p:cond delay="0"/>
                                  </p:stCondLst>
                                  <p:childTnLst>
                                    <p:set>
                                      <p:cBhvr>
                                        <p:cTn id="64" dur="1" fill="hold">
                                          <p:stCondLst>
                                            <p:cond delay="0"/>
                                          </p:stCondLst>
                                        </p:cTn>
                                        <p:tgtEl>
                                          <p:spTgt spid="82"/>
                                        </p:tgtEl>
                                        <p:attrNameLst>
                                          <p:attrName>style.visibility</p:attrName>
                                        </p:attrNameLst>
                                      </p:cBhvr>
                                      <p:to>
                                        <p:strVal val="visible"/>
                                      </p:to>
                                    </p:set>
                                    <p:animEffect transition="in" filter="wipe(left)">
                                      <p:cBhvr>
                                        <p:cTn id="65" dur="500"/>
                                        <p:tgtEl>
                                          <p:spTgt spid="82"/>
                                        </p:tgtEl>
                                      </p:cBhvr>
                                    </p:animEffect>
                                  </p:childTnLst>
                                </p:cTn>
                              </p:par>
                            </p:childTnLst>
                          </p:cTn>
                        </p:par>
                        <p:par>
                          <p:cTn id="66" fill="hold">
                            <p:stCondLst>
                              <p:cond delay="2500"/>
                            </p:stCondLst>
                            <p:childTnLst>
                              <p:par>
                                <p:cTn id="67" presetID="10" presetClass="entr" presetSubtype="0" fill="hold" nodeType="afterEffect">
                                  <p:stCondLst>
                                    <p:cond delay="0"/>
                                  </p:stCondLst>
                                  <p:childTnLst>
                                    <p:set>
                                      <p:cBhvr>
                                        <p:cTn id="68" dur="1" fill="hold">
                                          <p:stCondLst>
                                            <p:cond delay="0"/>
                                          </p:stCondLst>
                                        </p:cTn>
                                        <p:tgtEl>
                                          <p:spTgt spid="71"/>
                                        </p:tgtEl>
                                        <p:attrNameLst>
                                          <p:attrName>style.visibility</p:attrName>
                                        </p:attrNameLst>
                                      </p:cBhvr>
                                      <p:to>
                                        <p:strVal val="visible"/>
                                      </p:to>
                                    </p:set>
                                    <p:animEffect transition="in" filter="fade">
                                      <p:cBhvr>
                                        <p:cTn id="69" dur="500"/>
                                        <p:tgtEl>
                                          <p:spTgt spid="7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nodeType="click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wipe(right)">
                                      <p:cBhvr>
                                        <p:cTn id="74" dur="500"/>
                                        <p:tgtEl>
                                          <p:spTgt spid="57"/>
                                        </p:tgtEl>
                                      </p:cBhvr>
                                    </p:animEffect>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fade">
                                      <p:cBhvr>
                                        <p:cTn id="78" dur="500"/>
                                        <p:tgtEl>
                                          <p:spTgt spid="58"/>
                                        </p:tgtEl>
                                      </p:cBhvr>
                                    </p:animEffect>
                                  </p:childTnLst>
                                </p:cTn>
                              </p:par>
                            </p:childTnLst>
                          </p:cTn>
                        </p:par>
                        <p:par>
                          <p:cTn id="79" fill="hold">
                            <p:stCondLst>
                              <p:cond delay="1000"/>
                            </p:stCondLst>
                            <p:childTnLst>
                              <p:par>
                                <p:cTn id="80" presetID="10" presetClass="entr" presetSubtype="0" fill="hold" nodeType="afterEffect">
                                  <p:stCondLst>
                                    <p:cond delay="0"/>
                                  </p:stCondLst>
                                  <p:childTnLst>
                                    <p:set>
                                      <p:cBhvr>
                                        <p:cTn id="81" dur="1" fill="hold">
                                          <p:stCondLst>
                                            <p:cond delay="0"/>
                                          </p:stCondLst>
                                        </p:cTn>
                                        <p:tgtEl>
                                          <p:spTgt spid="74"/>
                                        </p:tgtEl>
                                        <p:attrNameLst>
                                          <p:attrName>style.visibility</p:attrName>
                                        </p:attrNameLst>
                                      </p:cBhvr>
                                      <p:to>
                                        <p:strVal val="visible"/>
                                      </p:to>
                                    </p:set>
                                    <p:animEffect transition="in" filter="fade">
                                      <p:cBhvr>
                                        <p:cTn id="82"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5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F2891-94F6-4C1E-904D-15A93B373CD9}"/>
              </a:ext>
            </a:extLst>
          </p:cNvPr>
          <p:cNvSpPr>
            <a:spLocks noGrp="1"/>
          </p:cNvSpPr>
          <p:nvPr>
            <p:ph type="title"/>
          </p:nvPr>
        </p:nvSpPr>
        <p:spPr/>
        <p:txBody>
          <a:bodyPr/>
          <a:lstStyle/>
          <a:p>
            <a:r>
              <a:rPr lang="en-US" dirty="0"/>
              <a:t>Node.js is single-threaded</a:t>
            </a:r>
          </a:p>
        </p:txBody>
      </p:sp>
      <p:sp>
        <p:nvSpPr>
          <p:cNvPr id="3" name="Content Placeholder 2">
            <a:extLst>
              <a:ext uri="{FF2B5EF4-FFF2-40B4-BE49-F238E27FC236}">
                <a16:creationId xmlns:a16="http://schemas.microsoft.com/office/drawing/2014/main" id="{ECD9F333-0E8A-4749-A0F6-C97789920D0D}"/>
              </a:ext>
            </a:extLst>
          </p:cNvPr>
          <p:cNvSpPr>
            <a:spLocks noGrp="1"/>
          </p:cNvSpPr>
          <p:nvPr>
            <p:ph sz="quarter" idx="34"/>
          </p:nvPr>
        </p:nvSpPr>
        <p:spPr/>
        <p:txBody>
          <a:bodyPr/>
          <a:lstStyle/>
          <a:p>
            <a:r>
              <a:rPr lang="en-US" dirty="0"/>
              <a:t>We will run test with `fourthreads.js` and `fivethreads.js` and view the result (CPU: 4 process)</a:t>
            </a:r>
          </a:p>
          <a:p>
            <a:pPr lvl="1"/>
            <a:r>
              <a:rPr lang="en-US" dirty="0"/>
              <a:t>Four threads (fourthreads.js)</a:t>
            </a:r>
          </a:p>
          <a:p>
            <a:pPr lvl="1"/>
            <a:endParaRPr lang="en-US" dirty="0"/>
          </a:p>
          <a:p>
            <a:pPr lvl="1"/>
            <a:endParaRPr lang="en-US" dirty="0"/>
          </a:p>
          <a:p>
            <a:pPr lvl="1"/>
            <a:endParaRPr lang="en-US" dirty="0"/>
          </a:p>
          <a:p>
            <a:pPr lvl="1"/>
            <a:r>
              <a:rPr lang="en-US" dirty="0"/>
              <a:t>Five threads (fivethreads.js)</a:t>
            </a:r>
          </a:p>
          <a:p>
            <a:pPr lvl="1"/>
            <a:endParaRPr lang="en-US" dirty="0"/>
          </a:p>
        </p:txBody>
      </p:sp>
      <p:pic>
        <p:nvPicPr>
          <p:cNvPr id="6" name="Picture 5">
            <a:extLst>
              <a:ext uri="{FF2B5EF4-FFF2-40B4-BE49-F238E27FC236}">
                <a16:creationId xmlns:a16="http://schemas.microsoft.com/office/drawing/2014/main" id="{E7FE16ED-A33A-491B-89A6-12B0DB1ADD40}"/>
              </a:ext>
            </a:extLst>
          </p:cNvPr>
          <p:cNvPicPr>
            <a:picLocks noChangeAspect="1"/>
          </p:cNvPicPr>
          <p:nvPr/>
        </p:nvPicPr>
        <p:blipFill>
          <a:blip r:embed="rId2"/>
          <a:stretch>
            <a:fillRect/>
          </a:stretch>
        </p:blipFill>
        <p:spPr>
          <a:xfrm>
            <a:off x="1663412" y="2722983"/>
            <a:ext cx="4633480" cy="1009200"/>
          </a:xfrm>
          <a:prstGeom prst="rect">
            <a:avLst/>
          </a:prstGeom>
        </p:spPr>
      </p:pic>
      <p:pic>
        <p:nvPicPr>
          <p:cNvPr id="8" name="Picture 7">
            <a:extLst>
              <a:ext uri="{FF2B5EF4-FFF2-40B4-BE49-F238E27FC236}">
                <a16:creationId xmlns:a16="http://schemas.microsoft.com/office/drawing/2014/main" id="{7A111BBE-12E0-45EA-ACB5-31A8F46CFAAD}"/>
              </a:ext>
            </a:extLst>
          </p:cNvPr>
          <p:cNvPicPr>
            <a:picLocks noChangeAspect="1"/>
          </p:cNvPicPr>
          <p:nvPr/>
        </p:nvPicPr>
        <p:blipFill>
          <a:blip r:embed="rId3"/>
          <a:stretch>
            <a:fillRect/>
          </a:stretch>
        </p:blipFill>
        <p:spPr>
          <a:xfrm>
            <a:off x="1663412" y="4290601"/>
            <a:ext cx="6019800" cy="1752600"/>
          </a:xfrm>
          <a:prstGeom prst="rect">
            <a:avLst/>
          </a:prstGeom>
        </p:spPr>
      </p:pic>
    </p:spTree>
    <p:extLst>
      <p:ext uri="{BB962C8B-B14F-4D97-AF65-F5344CB8AC3E}">
        <p14:creationId xmlns:p14="http://schemas.microsoft.com/office/powerpoint/2010/main" val="2482949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73C60-CFE8-4B52-89FD-8CFFD46FF3C9}"/>
              </a:ext>
            </a:extLst>
          </p:cNvPr>
          <p:cNvSpPr>
            <a:spLocks noGrp="1"/>
          </p:cNvSpPr>
          <p:nvPr>
            <p:ph type="title"/>
          </p:nvPr>
        </p:nvSpPr>
        <p:spPr/>
        <p:txBody>
          <a:bodyPr/>
          <a:lstStyle/>
          <a:p>
            <a:r>
              <a:rPr lang="en-US" dirty="0"/>
              <a:t>Node.js is single-threaded (2)</a:t>
            </a:r>
          </a:p>
        </p:txBody>
      </p:sp>
      <p:pic>
        <p:nvPicPr>
          <p:cNvPr id="5" name="Picture 4" descr="A close up of a sign&#10;&#10;Description automatically generated">
            <a:extLst>
              <a:ext uri="{FF2B5EF4-FFF2-40B4-BE49-F238E27FC236}">
                <a16:creationId xmlns:a16="http://schemas.microsoft.com/office/drawing/2014/main" id="{22576915-94C5-45B7-A326-7D426FF5FE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727" y="1059438"/>
            <a:ext cx="2169535" cy="5299710"/>
          </a:xfrm>
          <a:prstGeom prst="rect">
            <a:avLst/>
          </a:prstGeom>
        </p:spPr>
      </p:pic>
    </p:spTree>
    <p:extLst>
      <p:ext uri="{BB962C8B-B14F-4D97-AF65-F5344CB8AC3E}">
        <p14:creationId xmlns:p14="http://schemas.microsoft.com/office/powerpoint/2010/main" val="1947686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6FEBB-C629-496C-8D1F-45B4AB3DE970}"/>
              </a:ext>
            </a:extLst>
          </p:cNvPr>
          <p:cNvSpPr>
            <a:spLocks noGrp="1"/>
          </p:cNvSpPr>
          <p:nvPr>
            <p:ph type="title"/>
          </p:nvPr>
        </p:nvSpPr>
        <p:spPr/>
        <p:txBody>
          <a:bodyPr/>
          <a:lstStyle/>
          <a:p>
            <a:r>
              <a:rPr lang="en-US" dirty="0"/>
              <a:t>Code run-time</a:t>
            </a:r>
          </a:p>
        </p:txBody>
      </p:sp>
      <p:pic>
        <p:nvPicPr>
          <p:cNvPr id="5" name="Picture 4" descr="A screenshot of a social media post&#10;&#10;Description automatically generated">
            <a:extLst>
              <a:ext uri="{FF2B5EF4-FFF2-40B4-BE49-F238E27FC236}">
                <a16:creationId xmlns:a16="http://schemas.microsoft.com/office/drawing/2014/main" id="{B74CE14A-6B19-4CB5-9123-2CAF34CDE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339561"/>
            <a:ext cx="4086225" cy="226695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836D2C3-1297-42EE-A651-F43EC0DB2C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3033" y="1339561"/>
            <a:ext cx="4848225" cy="2266950"/>
          </a:xfrm>
          <a:prstGeom prst="rect">
            <a:avLst/>
          </a:prstGeom>
        </p:spPr>
      </p:pic>
      <p:pic>
        <p:nvPicPr>
          <p:cNvPr id="11" name="Picture 10">
            <a:extLst>
              <a:ext uri="{FF2B5EF4-FFF2-40B4-BE49-F238E27FC236}">
                <a16:creationId xmlns:a16="http://schemas.microsoft.com/office/drawing/2014/main" id="{6351CF5F-7EE4-4F59-9651-B7CF23204358}"/>
              </a:ext>
            </a:extLst>
          </p:cNvPr>
          <p:cNvPicPr>
            <a:picLocks noChangeAspect="1"/>
          </p:cNvPicPr>
          <p:nvPr/>
        </p:nvPicPr>
        <p:blipFill>
          <a:blip r:embed="rId5"/>
          <a:stretch>
            <a:fillRect/>
          </a:stretch>
        </p:blipFill>
        <p:spPr>
          <a:xfrm>
            <a:off x="6372225" y="5102892"/>
            <a:ext cx="3648075" cy="981075"/>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784169C5-6A46-4837-9F5F-77711E3398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3854161"/>
            <a:ext cx="5534025" cy="2266950"/>
          </a:xfrm>
          <a:prstGeom prst="rect">
            <a:avLst/>
          </a:prstGeom>
        </p:spPr>
      </p:pic>
      <p:pic>
        <p:nvPicPr>
          <p:cNvPr id="15" name="Picture 14">
            <a:extLst>
              <a:ext uri="{FF2B5EF4-FFF2-40B4-BE49-F238E27FC236}">
                <a16:creationId xmlns:a16="http://schemas.microsoft.com/office/drawing/2014/main" id="{6FE01953-1E96-4614-8580-ADFCCA29FA56}"/>
              </a:ext>
            </a:extLst>
          </p:cNvPr>
          <p:cNvPicPr>
            <a:picLocks noChangeAspect="1"/>
          </p:cNvPicPr>
          <p:nvPr/>
        </p:nvPicPr>
        <p:blipFill>
          <a:blip r:embed="rId7"/>
          <a:stretch>
            <a:fillRect/>
          </a:stretch>
        </p:blipFill>
        <p:spPr>
          <a:xfrm>
            <a:off x="6372225" y="3793910"/>
            <a:ext cx="4610100" cy="1209675"/>
          </a:xfrm>
          <a:prstGeom prst="rect">
            <a:avLst/>
          </a:prstGeom>
        </p:spPr>
      </p:pic>
    </p:spTree>
    <p:extLst>
      <p:ext uri="{BB962C8B-B14F-4D97-AF65-F5344CB8AC3E}">
        <p14:creationId xmlns:p14="http://schemas.microsoft.com/office/powerpoint/2010/main" val="334470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677C2-656E-45AF-87DC-16CA779DA984}"/>
              </a:ext>
            </a:extLst>
          </p:cNvPr>
          <p:cNvSpPr>
            <a:spLocks noGrp="1"/>
          </p:cNvSpPr>
          <p:nvPr>
            <p:ph type="title"/>
          </p:nvPr>
        </p:nvSpPr>
        <p:spPr/>
        <p:txBody>
          <a:bodyPr/>
          <a:lstStyle/>
          <a:p>
            <a:r>
              <a:rPr lang="en-US" dirty="0"/>
              <a:t>Hello World – Server version</a:t>
            </a:r>
          </a:p>
        </p:txBody>
      </p:sp>
      <p:sp>
        <p:nvSpPr>
          <p:cNvPr id="3" name="Content Placeholder 2">
            <a:extLst>
              <a:ext uri="{FF2B5EF4-FFF2-40B4-BE49-F238E27FC236}">
                <a16:creationId xmlns:a16="http://schemas.microsoft.com/office/drawing/2014/main" id="{10F5ACB0-78DE-41E8-ABAD-1DC06E59FBD0}"/>
              </a:ext>
            </a:extLst>
          </p:cNvPr>
          <p:cNvSpPr>
            <a:spLocks noGrp="1"/>
          </p:cNvSpPr>
          <p:nvPr>
            <p:ph sz="quarter" idx="34"/>
          </p:nvPr>
        </p:nvSpPr>
        <p:spPr/>
        <p:txBody>
          <a:bodyPr/>
          <a:lstStyle/>
          <a:p>
            <a:r>
              <a:rPr lang="en-US" dirty="0"/>
              <a:t>Hello-world-server.js</a:t>
            </a:r>
          </a:p>
          <a:p>
            <a:endParaRPr lang="en-US" dirty="0"/>
          </a:p>
          <a:p>
            <a:endParaRPr lang="en-US" dirty="0"/>
          </a:p>
          <a:p>
            <a:endParaRPr lang="en-US" dirty="0"/>
          </a:p>
          <a:p>
            <a:endParaRPr lang="en-US" dirty="0"/>
          </a:p>
          <a:p>
            <a:endParaRPr lang="en-US" dirty="0"/>
          </a:p>
          <a:p>
            <a:r>
              <a:rPr lang="en-US" dirty="0"/>
              <a:t>Run command</a:t>
            </a:r>
          </a:p>
          <a:p>
            <a:endParaRPr lang="en-US" dirty="0"/>
          </a:p>
          <a:p>
            <a:endParaRPr lang="en-US" dirty="0"/>
          </a:p>
        </p:txBody>
      </p:sp>
      <p:pic>
        <p:nvPicPr>
          <p:cNvPr id="4" name="Picture 3">
            <a:extLst>
              <a:ext uri="{FF2B5EF4-FFF2-40B4-BE49-F238E27FC236}">
                <a16:creationId xmlns:a16="http://schemas.microsoft.com/office/drawing/2014/main" id="{4FBC013A-89F8-4B29-A29A-B5C2E08B2391}"/>
              </a:ext>
            </a:extLst>
          </p:cNvPr>
          <p:cNvPicPr>
            <a:picLocks noChangeAspect="1"/>
          </p:cNvPicPr>
          <p:nvPr/>
        </p:nvPicPr>
        <p:blipFill>
          <a:blip r:embed="rId2"/>
          <a:stretch>
            <a:fillRect/>
          </a:stretch>
        </p:blipFill>
        <p:spPr>
          <a:xfrm>
            <a:off x="2826327" y="1992023"/>
            <a:ext cx="6248400" cy="2333625"/>
          </a:xfrm>
          <a:prstGeom prst="rect">
            <a:avLst/>
          </a:prstGeom>
        </p:spPr>
      </p:pic>
      <p:pic>
        <p:nvPicPr>
          <p:cNvPr id="5" name="Picture 4">
            <a:extLst>
              <a:ext uri="{FF2B5EF4-FFF2-40B4-BE49-F238E27FC236}">
                <a16:creationId xmlns:a16="http://schemas.microsoft.com/office/drawing/2014/main" id="{EBBFADF5-645C-49F7-9E87-E7CCCA4075FF}"/>
              </a:ext>
            </a:extLst>
          </p:cNvPr>
          <p:cNvPicPr>
            <a:picLocks noChangeAspect="1"/>
          </p:cNvPicPr>
          <p:nvPr/>
        </p:nvPicPr>
        <p:blipFill>
          <a:blip r:embed="rId3"/>
          <a:stretch>
            <a:fillRect/>
          </a:stretch>
        </p:blipFill>
        <p:spPr>
          <a:xfrm>
            <a:off x="2826327" y="4956007"/>
            <a:ext cx="7600950" cy="609600"/>
          </a:xfrm>
          <a:prstGeom prst="rect">
            <a:avLst/>
          </a:prstGeom>
        </p:spPr>
      </p:pic>
    </p:spTree>
    <p:extLst>
      <p:ext uri="{BB962C8B-B14F-4D97-AF65-F5344CB8AC3E}">
        <p14:creationId xmlns:p14="http://schemas.microsoft.com/office/powerpoint/2010/main" val="2983254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EA46C-AAD0-4E28-8C34-A366E8BCD293}"/>
              </a:ext>
            </a:extLst>
          </p:cNvPr>
          <p:cNvSpPr>
            <a:spLocks noGrp="1"/>
          </p:cNvSpPr>
          <p:nvPr>
            <p:ph type="title"/>
          </p:nvPr>
        </p:nvSpPr>
        <p:spPr/>
        <p:txBody>
          <a:bodyPr/>
          <a:lstStyle/>
          <a:p>
            <a:r>
              <a:rPr lang="en-US" dirty="0"/>
              <a:t>What kind of Apps is Node.js is suited to?</a:t>
            </a:r>
          </a:p>
        </p:txBody>
      </p:sp>
      <p:sp>
        <p:nvSpPr>
          <p:cNvPr id="3" name="Content Placeholder 2">
            <a:extLst>
              <a:ext uri="{FF2B5EF4-FFF2-40B4-BE49-F238E27FC236}">
                <a16:creationId xmlns:a16="http://schemas.microsoft.com/office/drawing/2014/main" id="{320D7936-AB0C-4BA3-943C-7966CF4642B3}"/>
              </a:ext>
            </a:extLst>
          </p:cNvPr>
          <p:cNvSpPr>
            <a:spLocks noGrp="1"/>
          </p:cNvSpPr>
          <p:nvPr>
            <p:ph sz="quarter" idx="34"/>
          </p:nvPr>
        </p:nvSpPr>
        <p:spPr/>
        <p:txBody>
          <a:bodyPr/>
          <a:lstStyle/>
          <a:p>
            <a:r>
              <a:rPr lang="en-US" b="1" dirty="0"/>
              <a:t>Real-time interaction</a:t>
            </a:r>
            <a:r>
              <a:rPr lang="en-US" dirty="0"/>
              <a:t> or </a:t>
            </a:r>
            <a:r>
              <a:rPr lang="en-US" b="1" dirty="0"/>
              <a:t>Collaboration </a:t>
            </a:r>
            <a:r>
              <a:rPr lang="en-US" dirty="0"/>
              <a:t>(chat, codeshare)</a:t>
            </a:r>
          </a:p>
          <a:p>
            <a:r>
              <a:rPr lang="en-US" dirty="0"/>
              <a:t>API handles lots of requests that are</a:t>
            </a:r>
          </a:p>
          <a:p>
            <a:pPr lvl="1"/>
            <a:r>
              <a:rPr lang="en-US" dirty="0"/>
              <a:t>I/O driven (such as those needing to perform operations on a database)</a:t>
            </a:r>
          </a:p>
          <a:p>
            <a:pPr lvl="1"/>
            <a:r>
              <a:rPr lang="en-US" dirty="0"/>
              <a:t>Sites involving data streaming (Node makes it possible to process files while they’re still being uploaded)</a:t>
            </a:r>
          </a:p>
          <a:p>
            <a:r>
              <a:rPr lang="en-US" dirty="0"/>
              <a:t>Simple CRUD app. (There’s a lot of frameworks that support us to build CRUD app)</a:t>
            </a:r>
          </a:p>
          <a:p>
            <a:endParaRPr lang="en-US" b="1" dirty="0"/>
          </a:p>
        </p:txBody>
      </p:sp>
    </p:spTree>
    <p:extLst>
      <p:ext uri="{BB962C8B-B14F-4D97-AF65-F5344CB8AC3E}">
        <p14:creationId xmlns:p14="http://schemas.microsoft.com/office/powerpoint/2010/main" val="128386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499E2-A459-47D4-9656-60500AEF4B02}"/>
              </a:ext>
            </a:extLst>
          </p:cNvPr>
          <p:cNvSpPr>
            <a:spLocks noGrp="1"/>
          </p:cNvSpPr>
          <p:nvPr>
            <p:ph type="title"/>
          </p:nvPr>
        </p:nvSpPr>
        <p:spPr/>
        <p:txBody>
          <a:bodyPr/>
          <a:lstStyle/>
          <a:p>
            <a:r>
              <a:rPr lang="en-US" dirty="0"/>
              <a:t>Agenda</a:t>
            </a:r>
          </a:p>
        </p:txBody>
      </p:sp>
      <p:sp>
        <p:nvSpPr>
          <p:cNvPr id="11" name="Content Placeholder 10">
            <a:extLst>
              <a:ext uri="{FF2B5EF4-FFF2-40B4-BE49-F238E27FC236}">
                <a16:creationId xmlns:a16="http://schemas.microsoft.com/office/drawing/2014/main" id="{20BA3CA6-0BEB-45F3-B126-B916F3B44A99}"/>
              </a:ext>
            </a:extLst>
          </p:cNvPr>
          <p:cNvSpPr>
            <a:spLocks noGrp="1"/>
          </p:cNvSpPr>
          <p:nvPr>
            <p:ph sz="quarter" idx="34"/>
          </p:nvPr>
        </p:nvSpPr>
        <p:spPr/>
        <p:txBody>
          <a:bodyPr>
            <a:normAutofit/>
          </a:bodyPr>
          <a:lstStyle/>
          <a:p>
            <a:r>
              <a:rPr lang="en-US" dirty="0"/>
              <a:t>What Is Node?</a:t>
            </a:r>
          </a:p>
          <a:p>
            <a:pPr lvl="1"/>
            <a:r>
              <a:rPr lang="en-US" dirty="0"/>
              <a:t>Introduce</a:t>
            </a:r>
          </a:p>
          <a:p>
            <a:pPr lvl="1"/>
            <a:r>
              <a:rPr lang="en-US" dirty="0"/>
              <a:t>How do I install Node.js?</a:t>
            </a:r>
          </a:p>
          <a:p>
            <a:pPr lvl="1"/>
            <a:r>
              <a:rPr lang="en-US" dirty="0"/>
              <a:t>Using </a:t>
            </a:r>
            <a:r>
              <a:rPr lang="en-US" dirty="0" err="1"/>
              <a:t>nvm</a:t>
            </a:r>
            <a:endParaRPr lang="en-US" dirty="0"/>
          </a:p>
          <a:p>
            <a:r>
              <a:rPr lang="en-US" dirty="0"/>
              <a:t>When Should I Use It?</a:t>
            </a:r>
          </a:p>
          <a:p>
            <a:pPr lvl="1"/>
            <a:r>
              <a:rPr lang="en-US" dirty="0"/>
              <a:t>Execution Model</a:t>
            </a:r>
          </a:p>
          <a:p>
            <a:pPr lvl="1"/>
            <a:r>
              <a:rPr lang="en-US" dirty="0"/>
              <a:t>Single-thread</a:t>
            </a:r>
          </a:p>
          <a:p>
            <a:pPr lvl="1"/>
            <a:r>
              <a:rPr lang="en-US" dirty="0"/>
              <a:t>What kind of Apps is Node.js is suited to?</a:t>
            </a:r>
          </a:p>
          <a:p>
            <a:r>
              <a:rPr lang="en-US" dirty="0"/>
              <a:t>Build a Simple Page Counter Service with Node.js</a:t>
            </a:r>
          </a:p>
          <a:p>
            <a:r>
              <a:rPr lang="en-US" dirty="0"/>
              <a:t>Q&amp;A</a:t>
            </a:r>
          </a:p>
        </p:txBody>
      </p:sp>
    </p:spTree>
    <p:extLst>
      <p:ext uri="{BB962C8B-B14F-4D97-AF65-F5344CB8AC3E}">
        <p14:creationId xmlns:p14="http://schemas.microsoft.com/office/powerpoint/2010/main" val="274438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animEffect transition="in" filter="fade">
                                      <p:cBhvr>
                                        <p:cTn id="21" dur="500"/>
                                        <p:tgtEl>
                                          <p:spTgt spid="11">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xEl>
                                              <p:pRg st="5" end="5"/>
                                            </p:txEl>
                                          </p:spTgt>
                                        </p:tgtEl>
                                        <p:attrNameLst>
                                          <p:attrName>style.visibility</p:attrName>
                                        </p:attrNameLst>
                                      </p:cBhvr>
                                      <p:to>
                                        <p:strVal val="visible"/>
                                      </p:to>
                                    </p:set>
                                    <p:animEffect transition="in" filter="fade">
                                      <p:cBhvr>
                                        <p:cTn id="24" dur="500"/>
                                        <p:tgtEl>
                                          <p:spTgt spid="11">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animEffect transition="in" filter="fade">
                                      <p:cBhvr>
                                        <p:cTn id="27" dur="500"/>
                                        <p:tgtEl>
                                          <p:spTgt spid="11">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xEl>
                                              <p:pRg st="7" end="7"/>
                                            </p:txEl>
                                          </p:spTgt>
                                        </p:tgtEl>
                                        <p:attrNameLst>
                                          <p:attrName>style.visibility</p:attrName>
                                        </p:attrNameLst>
                                      </p:cBhvr>
                                      <p:to>
                                        <p:strVal val="visible"/>
                                      </p:to>
                                    </p:set>
                                    <p:animEffect transition="in" filter="fade">
                                      <p:cBhvr>
                                        <p:cTn id="32" dur="500"/>
                                        <p:tgtEl>
                                          <p:spTgt spid="11">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xEl>
                                              <p:pRg st="8" end="8"/>
                                            </p:txEl>
                                          </p:spTgt>
                                        </p:tgtEl>
                                        <p:attrNameLst>
                                          <p:attrName>style.visibility</p:attrName>
                                        </p:attrNameLst>
                                      </p:cBhvr>
                                      <p:to>
                                        <p:strVal val="visible"/>
                                      </p:to>
                                    </p:set>
                                    <p:animEffect transition="in" filter="fade">
                                      <p:cBhvr>
                                        <p:cTn id="37" dur="500"/>
                                        <p:tgtEl>
                                          <p:spTgt spid="11">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xEl>
                                              <p:pRg st="9" end="9"/>
                                            </p:txEl>
                                          </p:spTgt>
                                        </p:tgtEl>
                                        <p:attrNameLst>
                                          <p:attrName>style.visibility</p:attrName>
                                        </p:attrNameLst>
                                      </p:cBhvr>
                                      <p:to>
                                        <p:strVal val="visible"/>
                                      </p:to>
                                    </p:set>
                                    <p:animEffect transition="in" filter="fade">
                                      <p:cBhvr>
                                        <p:cTn id="42" dur="500"/>
                                        <p:tgtEl>
                                          <p:spTgt spid="1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709C2-1559-42B6-86A2-B0708EDEE840}"/>
              </a:ext>
            </a:extLst>
          </p:cNvPr>
          <p:cNvSpPr>
            <a:spLocks noGrp="1"/>
          </p:cNvSpPr>
          <p:nvPr>
            <p:ph type="title"/>
          </p:nvPr>
        </p:nvSpPr>
        <p:spPr/>
        <p:txBody>
          <a:bodyPr/>
          <a:lstStyle/>
          <a:p>
            <a:r>
              <a:rPr lang="en-US" dirty="0"/>
              <a:t>Other Uses of Node</a:t>
            </a:r>
          </a:p>
        </p:txBody>
      </p:sp>
      <p:sp>
        <p:nvSpPr>
          <p:cNvPr id="3" name="Content Placeholder 2">
            <a:extLst>
              <a:ext uri="{FF2B5EF4-FFF2-40B4-BE49-F238E27FC236}">
                <a16:creationId xmlns:a16="http://schemas.microsoft.com/office/drawing/2014/main" id="{0235D97F-5314-4D7F-9D2A-2A6211897BC3}"/>
              </a:ext>
            </a:extLst>
          </p:cNvPr>
          <p:cNvSpPr>
            <a:spLocks noGrp="1"/>
          </p:cNvSpPr>
          <p:nvPr>
            <p:ph sz="quarter" idx="34"/>
          </p:nvPr>
        </p:nvSpPr>
        <p:spPr/>
        <p:txBody>
          <a:bodyPr/>
          <a:lstStyle/>
          <a:p>
            <a:r>
              <a:rPr lang="en-US" dirty="0"/>
              <a:t>Used as a scripting language:</a:t>
            </a:r>
          </a:p>
          <a:p>
            <a:pPr lvl="1"/>
            <a:r>
              <a:rPr lang="en-US" dirty="0"/>
              <a:t>For automate repetitive tasks on your PC</a:t>
            </a:r>
          </a:p>
          <a:p>
            <a:pPr lvl="1"/>
            <a:r>
              <a:rPr lang="en-US" dirty="0"/>
              <a:t>For error prone tasks</a:t>
            </a:r>
          </a:p>
          <a:p>
            <a:pPr lvl="1"/>
            <a:r>
              <a:rPr lang="en-US" dirty="0"/>
              <a:t>Write your own command line tool</a:t>
            </a:r>
          </a:p>
          <a:p>
            <a:r>
              <a:rPr lang="en-US" dirty="0">
                <a:hlinkClick r:id="rId2"/>
              </a:rPr>
              <a:t>Build cross-platform desktop apps</a:t>
            </a:r>
            <a:endParaRPr lang="en-US" dirty="0"/>
          </a:p>
          <a:p>
            <a:r>
              <a:rPr lang="en-US" dirty="0">
                <a:hlinkClick r:id="rId3"/>
              </a:rPr>
              <a:t>Create your own robots</a:t>
            </a:r>
            <a:endParaRPr lang="en-US" dirty="0"/>
          </a:p>
        </p:txBody>
      </p:sp>
    </p:spTree>
    <p:extLst>
      <p:ext uri="{BB962C8B-B14F-4D97-AF65-F5344CB8AC3E}">
        <p14:creationId xmlns:p14="http://schemas.microsoft.com/office/powerpoint/2010/main" val="240021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634654-69F4-44B2-82E6-3A96C6684CBE}"/>
              </a:ext>
            </a:extLst>
          </p:cNvPr>
          <p:cNvSpPr>
            <a:spLocks noGrp="1"/>
          </p:cNvSpPr>
          <p:nvPr>
            <p:ph type="ctrTitle"/>
          </p:nvPr>
        </p:nvSpPr>
        <p:spPr/>
        <p:txBody>
          <a:bodyPr>
            <a:normAutofit fontScale="90000"/>
          </a:bodyPr>
          <a:lstStyle/>
          <a:p>
            <a:r>
              <a:rPr lang="en-US" dirty="0"/>
              <a:t>Build a Simple Page Counter Service with Node.js</a:t>
            </a:r>
            <a:br>
              <a:rPr lang="en-US" dirty="0"/>
            </a:br>
            <a:endParaRPr lang="en-US" dirty="0"/>
          </a:p>
        </p:txBody>
      </p:sp>
      <p:sp>
        <p:nvSpPr>
          <p:cNvPr id="5" name="Subtitle 4">
            <a:extLst>
              <a:ext uri="{FF2B5EF4-FFF2-40B4-BE49-F238E27FC236}">
                <a16:creationId xmlns:a16="http://schemas.microsoft.com/office/drawing/2014/main" id="{A2E98B0B-E1B1-4085-B7DB-A9E357A44F97}"/>
              </a:ext>
            </a:extLst>
          </p:cNvPr>
          <p:cNvSpPr>
            <a:spLocks noGrp="1"/>
          </p:cNvSpPr>
          <p:nvPr>
            <p:ph type="subTitle" idx="1"/>
          </p:nvPr>
        </p:nvSpPr>
        <p:spPr/>
        <p:txBody>
          <a:bodyPr>
            <a:normAutofit lnSpcReduction="10000"/>
          </a:bodyPr>
          <a:lstStyle/>
          <a:p>
            <a:endParaRPr lang="en-US"/>
          </a:p>
        </p:txBody>
      </p:sp>
      <p:sp>
        <p:nvSpPr>
          <p:cNvPr id="6" name="Content Placeholder 5">
            <a:extLst>
              <a:ext uri="{FF2B5EF4-FFF2-40B4-BE49-F238E27FC236}">
                <a16:creationId xmlns:a16="http://schemas.microsoft.com/office/drawing/2014/main" id="{CE65E75A-A509-4ED0-8489-88ABA3FCE1B0}"/>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2477973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D287D4-0E05-40DB-9B1B-F90720C706CF}"/>
              </a:ext>
            </a:extLst>
          </p:cNvPr>
          <p:cNvSpPr>
            <a:spLocks noGrp="1"/>
          </p:cNvSpPr>
          <p:nvPr>
            <p:ph type="title"/>
          </p:nvPr>
        </p:nvSpPr>
        <p:spPr/>
        <p:txBody>
          <a:bodyPr/>
          <a:lstStyle/>
          <a:p>
            <a:r>
              <a:rPr lang="en-US" dirty="0"/>
              <a:t>Build a Simple Page</a:t>
            </a:r>
          </a:p>
        </p:txBody>
      </p:sp>
      <p:sp>
        <p:nvSpPr>
          <p:cNvPr id="6" name="Content Placeholder 5">
            <a:extLst>
              <a:ext uri="{FF2B5EF4-FFF2-40B4-BE49-F238E27FC236}">
                <a16:creationId xmlns:a16="http://schemas.microsoft.com/office/drawing/2014/main" id="{EDD2029B-7C7C-4662-A4A7-6DCEEC1414BE}"/>
              </a:ext>
            </a:extLst>
          </p:cNvPr>
          <p:cNvSpPr>
            <a:spLocks noGrp="1"/>
          </p:cNvSpPr>
          <p:nvPr>
            <p:ph sz="quarter" idx="10"/>
          </p:nvPr>
        </p:nvSpPr>
        <p:spPr/>
        <p:txBody>
          <a:bodyPr/>
          <a:lstStyle/>
          <a:p>
            <a:r>
              <a:rPr lang="en-US" dirty="0"/>
              <a:t>Focus Items</a:t>
            </a:r>
          </a:p>
        </p:txBody>
      </p:sp>
      <p:sp>
        <p:nvSpPr>
          <p:cNvPr id="7" name="Content Placeholder 6">
            <a:extLst>
              <a:ext uri="{FF2B5EF4-FFF2-40B4-BE49-F238E27FC236}">
                <a16:creationId xmlns:a16="http://schemas.microsoft.com/office/drawing/2014/main" id="{AAAB94ED-77F0-40E3-B98C-1FB6D843FC67}"/>
              </a:ext>
            </a:extLst>
          </p:cNvPr>
          <p:cNvSpPr>
            <a:spLocks noGrp="1"/>
          </p:cNvSpPr>
          <p:nvPr>
            <p:ph sz="quarter" idx="12"/>
          </p:nvPr>
        </p:nvSpPr>
        <p:spPr/>
        <p:txBody>
          <a:bodyPr/>
          <a:lstStyle/>
          <a:p>
            <a:pPr marL="285750" indent="-285750">
              <a:buFont typeface="Arial" panose="020B0604020202020204" pitchFamily="34" charset="0"/>
              <a:buChar char="•"/>
            </a:pPr>
            <a:r>
              <a:rPr lang="en-US" dirty="0"/>
              <a:t>Prerequisites</a:t>
            </a:r>
          </a:p>
          <a:p>
            <a:pPr marL="285750" indent="-285750">
              <a:buFont typeface="Arial" panose="020B0604020202020204" pitchFamily="34" charset="0"/>
              <a:buChar char="•"/>
            </a:pPr>
            <a:r>
              <a:rPr lang="en-US" dirty="0"/>
              <a:t>Page Hit v1.0: In-memory Storage</a:t>
            </a:r>
          </a:p>
          <a:p>
            <a:pPr marL="285750" indent="-285750">
              <a:buFont typeface="Arial" panose="020B0604020202020204" pitchFamily="34" charset="0"/>
              <a:buChar char="•"/>
            </a:pPr>
            <a:r>
              <a:rPr lang="en-US" dirty="0"/>
              <a:t>Page Hit v2.0: File Storage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06035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8F97A1-6583-4F28-97A1-29471A073F2F}"/>
              </a:ext>
            </a:extLst>
          </p:cNvPr>
          <p:cNvSpPr>
            <a:spLocks noGrp="1"/>
          </p:cNvSpPr>
          <p:nvPr>
            <p:ph type="title"/>
          </p:nvPr>
        </p:nvSpPr>
        <p:spPr/>
        <p:txBody>
          <a:bodyPr/>
          <a:lstStyle/>
          <a:p>
            <a:r>
              <a:rPr lang="en-US" dirty="0"/>
              <a:t>Prerequisites</a:t>
            </a:r>
          </a:p>
        </p:txBody>
      </p:sp>
      <p:sp>
        <p:nvSpPr>
          <p:cNvPr id="6" name="Content Placeholder 5">
            <a:extLst>
              <a:ext uri="{FF2B5EF4-FFF2-40B4-BE49-F238E27FC236}">
                <a16:creationId xmlns:a16="http://schemas.microsoft.com/office/drawing/2014/main" id="{19CAA971-14DC-4B0B-9266-2249C674C464}"/>
              </a:ext>
            </a:extLst>
          </p:cNvPr>
          <p:cNvSpPr>
            <a:spLocks noGrp="1"/>
          </p:cNvSpPr>
          <p:nvPr>
            <p:ph sz="quarter" idx="34"/>
          </p:nvPr>
        </p:nvSpPr>
        <p:spPr/>
        <p:txBody>
          <a:bodyPr/>
          <a:lstStyle/>
          <a:p>
            <a:r>
              <a:rPr lang="en-US" dirty="0"/>
              <a:t>Download and install Node.js on platform of your choice.</a:t>
            </a:r>
          </a:p>
          <a:p>
            <a:r>
              <a:rPr lang="en-US" dirty="0"/>
              <a:t>You can also use a version manager such as </a:t>
            </a:r>
            <a:r>
              <a:rPr lang="en-US" dirty="0" err="1"/>
              <a:t>nvm</a:t>
            </a:r>
            <a:endParaRPr lang="en-US" dirty="0"/>
          </a:p>
          <a:p>
            <a:r>
              <a:rPr lang="en-US" dirty="0"/>
              <a:t>The latest LTS Node release is a good choice</a:t>
            </a:r>
          </a:p>
          <a:p>
            <a:r>
              <a:rPr lang="en-US" dirty="0"/>
              <a:t>Install </a:t>
            </a:r>
            <a:r>
              <a:rPr lang="en-US" b="1" dirty="0" err="1"/>
              <a:t>nodemon</a:t>
            </a:r>
            <a:r>
              <a:rPr lang="en-US" dirty="0"/>
              <a:t>: can used to launch and restart Node.js applications whenever source code is changed</a:t>
            </a:r>
          </a:p>
          <a:p>
            <a:endParaRPr lang="en-US" b="1" dirty="0"/>
          </a:p>
          <a:p>
            <a:r>
              <a:rPr lang="en-US" dirty="0"/>
              <a:t>Install </a:t>
            </a:r>
            <a:r>
              <a:rPr lang="en-US" b="1" dirty="0"/>
              <a:t>small-static-server </a:t>
            </a:r>
            <a:r>
              <a:rPr lang="en-US" dirty="0"/>
              <a:t>(ss): can be used in any directory to launch a static, file-based web server</a:t>
            </a:r>
            <a:endParaRPr lang="en-US" b="1" dirty="0"/>
          </a:p>
        </p:txBody>
      </p:sp>
      <p:sp>
        <p:nvSpPr>
          <p:cNvPr id="7" name="Rectangle 1">
            <a:extLst>
              <a:ext uri="{FF2B5EF4-FFF2-40B4-BE49-F238E27FC236}">
                <a16:creationId xmlns:a16="http://schemas.microsoft.com/office/drawing/2014/main" id="{8191BE58-2C11-4C1A-A30D-6ED099C55AE5}"/>
              </a:ext>
            </a:extLst>
          </p:cNvPr>
          <p:cNvSpPr>
            <a:spLocks noChangeArrowheads="1"/>
          </p:cNvSpPr>
          <p:nvPr/>
        </p:nvSpPr>
        <p:spPr bwMode="auto">
          <a:xfrm>
            <a:off x="1143000" y="3702432"/>
            <a:ext cx="2784764" cy="523220"/>
          </a:xfrm>
          <a:prstGeom prst="rect">
            <a:avLst/>
          </a:prstGeom>
          <a:solidFill>
            <a:srgbClr val="D3D3D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182880" rIns="0" bIns="1828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404040"/>
                </a:solidFill>
                <a:effectLst/>
                <a:latin typeface="Droid Sans Mono"/>
                <a:cs typeface="Courier New" panose="02070309020205020404" pitchFamily="49" charset="0"/>
              </a:rPr>
              <a:t>npm</a:t>
            </a:r>
            <a:r>
              <a:rPr kumimoji="0" lang="en-US" altLang="en-US" sz="1000" b="0" i="0" u="none" strike="noStrike" cap="none" normalizeH="0" baseline="0" dirty="0">
                <a:ln>
                  <a:noFill/>
                </a:ln>
                <a:solidFill>
                  <a:srgbClr val="404040"/>
                </a:solidFill>
                <a:effectLst/>
                <a:latin typeface="Droid Sans Mono"/>
                <a:cs typeface="Courier New" panose="02070309020205020404" pitchFamily="49" charset="0"/>
              </a:rPr>
              <a:t> install -g </a:t>
            </a:r>
            <a:r>
              <a:rPr kumimoji="0" lang="en-US" altLang="en-US" sz="1000" b="0" i="0" u="none" strike="noStrike" cap="none" normalizeH="0" baseline="0" dirty="0" err="1">
                <a:ln>
                  <a:noFill/>
                </a:ln>
                <a:solidFill>
                  <a:srgbClr val="404040"/>
                </a:solidFill>
                <a:effectLst/>
                <a:latin typeface="Droid Sans Mono"/>
                <a:cs typeface="Courier New" panose="02070309020205020404" pitchFamily="49" charset="0"/>
              </a:rPr>
              <a:t>nodemon</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C53EE43F-1481-42ED-A978-22A0493457B2}"/>
              </a:ext>
            </a:extLst>
          </p:cNvPr>
          <p:cNvSpPr>
            <a:spLocks noChangeArrowheads="1"/>
          </p:cNvSpPr>
          <p:nvPr/>
        </p:nvSpPr>
        <p:spPr bwMode="auto">
          <a:xfrm>
            <a:off x="1143000" y="5234728"/>
            <a:ext cx="2784764" cy="523220"/>
          </a:xfrm>
          <a:prstGeom prst="rect">
            <a:avLst/>
          </a:prstGeom>
          <a:solidFill>
            <a:srgbClr val="D3D3D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182880" rIns="0" bIns="1828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404040"/>
                </a:solidFill>
                <a:effectLst/>
                <a:latin typeface="Droid Sans Mono"/>
                <a:cs typeface="Courier New" panose="02070309020205020404" pitchFamily="49" charset="0"/>
              </a:rPr>
              <a:t>npm</a:t>
            </a:r>
            <a:r>
              <a:rPr kumimoji="0" lang="en-US" altLang="en-US" sz="1000" b="0" i="0" u="none" strike="noStrike" cap="none" normalizeH="0" baseline="0" dirty="0">
                <a:ln>
                  <a:noFill/>
                </a:ln>
                <a:solidFill>
                  <a:srgbClr val="404040"/>
                </a:solidFill>
                <a:effectLst/>
                <a:latin typeface="Droid Sans Mono"/>
                <a:cs typeface="Courier New" panose="02070309020205020404" pitchFamily="49" charset="0"/>
              </a:rPr>
              <a:t> install -g small-static-server</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4893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A82269E-CB84-4629-8C14-D3615F8C1260}"/>
              </a:ext>
            </a:extLst>
          </p:cNvPr>
          <p:cNvSpPr>
            <a:spLocks noGrp="1"/>
          </p:cNvSpPr>
          <p:nvPr>
            <p:ph type="pic" sz="quarter" idx="14"/>
          </p:nvPr>
        </p:nvSpPr>
        <p:spPr/>
      </p:sp>
      <p:sp>
        <p:nvSpPr>
          <p:cNvPr id="4" name="Content Placeholder 3">
            <a:extLst>
              <a:ext uri="{FF2B5EF4-FFF2-40B4-BE49-F238E27FC236}">
                <a16:creationId xmlns:a16="http://schemas.microsoft.com/office/drawing/2014/main" id="{64891DAC-96DD-459B-BEA3-326F34F67663}"/>
              </a:ext>
            </a:extLst>
          </p:cNvPr>
          <p:cNvSpPr>
            <a:spLocks noGrp="1"/>
          </p:cNvSpPr>
          <p:nvPr>
            <p:ph sz="quarter" idx="12"/>
          </p:nvPr>
        </p:nvSpPr>
        <p:spPr/>
        <p:txBody>
          <a:bodyPr/>
          <a:lstStyle/>
          <a:p>
            <a:r>
              <a:rPr lang="en-US" dirty="0"/>
              <a:t>Source Control (Optional)</a:t>
            </a:r>
          </a:p>
          <a:p>
            <a:r>
              <a:rPr lang="en-US" dirty="0"/>
              <a:t>Step 1: Initialization</a:t>
            </a:r>
          </a:p>
          <a:p>
            <a:r>
              <a:rPr lang="en-US" dirty="0"/>
              <a:t>Step 2: Main file (index.js)</a:t>
            </a:r>
          </a:p>
          <a:p>
            <a:r>
              <a:rPr lang="en-US" dirty="0"/>
              <a:t>Step 3: Additional Modules</a:t>
            </a:r>
          </a:p>
          <a:p>
            <a:r>
              <a:rPr lang="en-US" dirty="0"/>
              <a:t>Step 4: Test page</a:t>
            </a:r>
          </a:p>
        </p:txBody>
      </p:sp>
      <p:sp>
        <p:nvSpPr>
          <p:cNvPr id="5" name="Content Placeholder 4">
            <a:extLst>
              <a:ext uri="{FF2B5EF4-FFF2-40B4-BE49-F238E27FC236}">
                <a16:creationId xmlns:a16="http://schemas.microsoft.com/office/drawing/2014/main" id="{1A4EBE3A-F761-47BE-84FC-72299F9598F9}"/>
              </a:ext>
            </a:extLst>
          </p:cNvPr>
          <p:cNvSpPr>
            <a:spLocks noGrp="1"/>
          </p:cNvSpPr>
          <p:nvPr>
            <p:ph sz="quarter" idx="13"/>
          </p:nvPr>
        </p:nvSpPr>
        <p:spPr/>
        <p:txBody>
          <a:bodyPr/>
          <a:lstStyle/>
          <a:p>
            <a:r>
              <a:rPr lang="en-US" dirty="0"/>
              <a:t>Page Hit v1.0</a:t>
            </a:r>
          </a:p>
        </p:txBody>
      </p:sp>
    </p:spTree>
    <p:extLst>
      <p:ext uri="{BB962C8B-B14F-4D97-AF65-F5344CB8AC3E}">
        <p14:creationId xmlns:p14="http://schemas.microsoft.com/office/powerpoint/2010/main" val="2490397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CE88B9-6932-4FC2-B704-A65A426EFEC3}"/>
              </a:ext>
            </a:extLst>
          </p:cNvPr>
          <p:cNvSpPr>
            <a:spLocks noGrp="1"/>
          </p:cNvSpPr>
          <p:nvPr>
            <p:ph type="title"/>
          </p:nvPr>
        </p:nvSpPr>
        <p:spPr/>
        <p:txBody>
          <a:bodyPr/>
          <a:lstStyle/>
          <a:p>
            <a:r>
              <a:rPr lang="en-US" dirty="0"/>
              <a:t>Step 0: Source Control</a:t>
            </a:r>
          </a:p>
        </p:txBody>
      </p:sp>
      <p:sp>
        <p:nvSpPr>
          <p:cNvPr id="6" name="Content Placeholder 5">
            <a:extLst>
              <a:ext uri="{FF2B5EF4-FFF2-40B4-BE49-F238E27FC236}">
                <a16:creationId xmlns:a16="http://schemas.microsoft.com/office/drawing/2014/main" id="{7B607C9D-DB43-4FE9-AB42-3F4096E387E1}"/>
              </a:ext>
            </a:extLst>
          </p:cNvPr>
          <p:cNvSpPr>
            <a:spLocks noGrp="1"/>
          </p:cNvSpPr>
          <p:nvPr>
            <p:ph sz="quarter" idx="34"/>
          </p:nvPr>
        </p:nvSpPr>
        <p:spPr/>
        <p:txBody>
          <a:bodyPr/>
          <a:lstStyle/>
          <a:p>
            <a:r>
              <a:rPr lang="en-US" dirty="0"/>
              <a:t>Source control applications such as Git help to back up code and manage revisions. (GitHub, </a:t>
            </a:r>
            <a:r>
              <a:rPr lang="en-US" dirty="0" err="1"/>
              <a:t>BitBucket</a:t>
            </a:r>
            <a:r>
              <a:rPr lang="en-US" dirty="0"/>
              <a:t>, GitLab, etc.)</a:t>
            </a:r>
          </a:p>
          <a:p>
            <a:r>
              <a:rPr lang="en-US" dirty="0"/>
              <a:t>We should have </a:t>
            </a:r>
            <a:r>
              <a:rPr lang="en-US" b="1" dirty="0"/>
              <a:t>.</a:t>
            </a:r>
            <a:r>
              <a:rPr lang="en-US" b="1" dirty="0" err="1"/>
              <a:t>gitignore</a:t>
            </a:r>
            <a:r>
              <a:rPr lang="en-US" dirty="0"/>
              <a:t> to avoid not-commit files/ folders.</a:t>
            </a:r>
            <a:endParaRPr lang="en-US" b="1" dirty="0"/>
          </a:p>
          <a:p>
            <a:r>
              <a:rPr lang="en-US" dirty="0"/>
              <a:t>We will have </a:t>
            </a:r>
            <a:r>
              <a:rPr lang="en-US" b="1" dirty="0" err="1"/>
              <a:t>node_modules</a:t>
            </a:r>
            <a:r>
              <a:rPr lang="en-US" b="1" dirty="0"/>
              <a:t>/ </a:t>
            </a:r>
            <a:r>
              <a:rPr lang="en-US" dirty="0"/>
              <a:t>folders when we run `</a:t>
            </a:r>
            <a:r>
              <a:rPr lang="en-US" dirty="0" err="1"/>
              <a:t>npm</a:t>
            </a:r>
            <a:r>
              <a:rPr lang="en-US" dirty="0"/>
              <a:t> install`, we should ignore this folder too.</a:t>
            </a:r>
          </a:p>
        </p:txBody>
      </p:sp>
    </p:spTree>
    <p:extLst>
      <p:ext uri="{BB962C8B-B14F-4D97-AF65-F5344CB8AC3E}">
        <p14:creationId xmlns:p14="http://schemas.microsoft.com/office/powerpoint/2010/main" val="3713276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4AF95-BBE6-4304-8098-0E2CCEFC2626}"/>
              </a:ext>
            </a:extLst>
          </p:cNvPr>
          <p:cNvSpPr>
            <a:spLocks noGrp="1"/>
          </p:cNvSpPr>
          <p:nvPr>
            <p:ph type="title"/>
          </p:nvPr>
        </p:nvSpPr>
        <p:spPr/>
        <p:txBody>
          <a:bodyPr/>
          <a:lstStyle/>
          <a:p>
            <a:r>
              <a:rPr lang="en-US" dirty="0"/>
              <a:t>Step 1: Initialization</a:t>
            </a:r>
          </a:p>
        </p:txBody>
      </p:sp>
      <p:sp>
        <p:nvSpPr>
          <p:cNvPr id="3" name="Content Placeholder 2">
            <a:extLst>
              <a:ext uri="{FF2B5EF4-FFF2-40B4-BE49-F238E27FC236}">
                <a16:creationId xmlns:a16="http://schemas.microsoft.com/office/drawing/2014/main" id="{15E28541-E73C-415F-9C70-6F582D1C4612}"/>
              </a:ext>
            </a:extLst>
          </p:cNvPr>
          <p:cNvSpPr>
            <a:spLocks noGrp="1"/>
          </p:cNvSpPr>
          <p:nvPr>
            <p:ph sz="quarter" idx="34"/>
          </p:nvPr>
        </p:nvSpPr>
        <p:spPr/>
        <p:txBody>
          <a:bodyPr/>
          <a:lstStyle/>
          <a:p>
            <a:r>
              <a:rPr lang="en-US" dirty="0"/>
              <a:t>Create a new folder, run `</a:t>
            </a:r>
            <a:r>
              <a:rPr lang="en-US" dirty="0" err="1"/>
              <a:t>npm</a:t>
            </a:r>
            <a:r>
              <a:rPr lang="en-US" dirty="0"/>
              <a:t> </a:t>
            </a:r>
            <a:r>
              <a:rPr lang="en-US" dirty="0" err="1"/>
              <a:t>init</a:t>
            </a:r>
            <a:r>
              <a:rPr lang="en-US" dirty="0"/>
              <a:t>` to create `</a:t>
            </a:r>
            <a:r>
              <a:rPr lang="en-US" dirty="0" err="1"/>
              <a:t>package.json</a:t>
            </a:r>
            <a:r>
              <a:rPr lang="en-US" dirty="0"/>
              <a:t>`</a:t>
            </a:r>
          </a:p>
          <a:p>
            <a:endParaRPr lang="en-US" dirty="0"/>
          </a:p>
          <a:p>
            <a:endParaRPr lang="en-US" dirty="0"/>
          </a:p>
          <a:p>
            <a:r>
              <a:rPr lang="en-US" dirty="0"/>
              <a:t>Input information for `</a:t>
            </a:r>
            <a:r>
              <a:rPr lang="en-US" dirty="0" err="1"/>
              <a:t>package.json</a:t>
            </a:r>
            <a:r>
              <a:rPr lang="en-US" dirty="0"/>
              <a:t>`. Update “scripts” section:</a:t>
            </a:r>
          </a:p>
          <a:p>
            <a:endParaRPr lang="en-US" dirty="0"/>
          </a:p>
          <a:p>
            <a:endParaRPr lang="en-US" dirty="0"/>
          </a:p>
          <a:p>
            <a:endParaRPr lang="en-US" dirty="0"/>
          </a:p>
          <a:p>
            <a:r>
              <a:rPr lang="en-US" altLang="en-US" sz="1400" dirty="0">
                <a:solidFill>
                  <a:srgbClr val="404040"/>
                </a:solidFill>
                <a:latin typeface="Droid Sans Mono"/>
                <a:cs typeface="Courier New" panose="02070309020205020404" pitchFamily="49" charset="0"/>
              </a:rPr>
              <a:t>&gt; </a:t>
            </a:r>
            <a:r>
              <a:rPr lang="en-US" altLang="en-US" sz="1400" dirty="0" err="1">
                <a:solidFill>
                  <a:srgbClr val="404040"/>
                </a:solidFill>
                <a:latin typeface="Droid Sans Mono"/>
                <a:cs typeface="Courier New" panose="02070309020205020404" pitchFamily="49" charset="0"/>
              </a:rPr>
              <a:t>npm</a:t>
            </a:r>
            <a:r>
              <a:rPr lang="en-US" altLang="en-US" sz="1400" dirty="0">
                <a:solidFill>
                  <a:srgbClr val="404040"/>
                </a:solidFill>
                <a:latin typeface="Droid Sans Mono"/>
                <a:cs typeface="Courier New" panose="02070309020205020404" pitchFamily="49" charset="0"/>
              </a:rPr>
              <a:t> start	</a:t>
            </a:r>
            <a:r>
              <a:rPr lang="en-US" altLang="en-US" sz="1400" dirty="0">
                <a:solidFill>
                  <a:srgbClr val="404040"/>
                </a:solidFill>
                <a:latin typeface="Droid Sans Mono"/>
                <a:cs typeface="Courier New" panose="02070309020205020404" pitchFamily="49" charset="0"/>
                <a:sym typeface="Wingdings" panose="05000000000000000000" pitchFamily="2" charset="2"/>
              </a:rPr>
              <a:t> start script</a:t>
            </a:r>
            <a:endParaRPr lang="en-US" altLang="en-US" sz="1400" dirty="0">
              <a:solidFill>
                <a:srgbClr val="404040"/>
              </a:solidFill>
              <a:latin typeface="Droid Sans Mono"/>
              <a:cs typeface="Courier New" panose="02070309020205020404" pitchFamily="49" charset="0"/>
            </a:endParaRPr>
          </a:p>
          <a:p>
            <a:r>
              <a:rPr lang="en-US" sz="1400" dirty="0">
                <a:solidFill>
                  <a:srgbClr val="404040"/>
                </a:solidFill>
                <a:latin typeface="Droid Sans Mono"/>
                <a:cs typeface="Courier New" panose="02070309020205020404" pitchFamily="49" charset="0"/>
              </a:rPr>
              <a:t>&gt; </a:t>
            </a:r>
            <a:r>
              <a:rPr lang="en-US" sz="1400" dirty="0" err="1">
                <a:solidFill>
                  <a:srgbClr val="404040"/>
                </a:solidFill>
                <a:latin typeface="Droid Sans Mono"/>
                <a:cs typeface="Courier New" panose="02070309020205020404" pitchFamily="49" charset="0"/>
              </a:rPr>
              <a:t>npm</a:t>
            </a:r>
            <a:r>
              <a:rPr lang="en-US" sz="1400" dirty="0">
                <a:solidFill>
                  <a:srgbClr val="404040"/>
                </a:solidFill>
                <a:latin typeface="Droid Sans Mono"/>
                <a:cs typeface="Courier New" panose="02070309020205020404" pitchFamily="49" charset="0"/>
              </a:rPr>
              <a:t> run debug	</a:t>
            </a:r>
            <a:r>
              <a:rPr lang="en-US" sz="1400" dirty="0">
                <a:solidFill>
                  <a:srgbClr val="404040"/>
                </a:solidFill>
                <a:latin typeface="Droid Sans Mono"/>
                <a:cs typeface="Courier New" panose="02070309020205020404" pitchFamily="49" charset="0"/>
                <a:sym typeface="Wingdings" panose="05000000000000000000" pitchFamily="2" charset="2"/>
              </a:rPr>
              <a:t> using </a:t>
            </a:r>
            <a:r>
              <a:rPr lang="en-US" sz="1400" dirty="0" err="1">
                <a:solidFill>
                  <a:srgbClr val="404040"/>
                </a:solidFill>
                <a:latin typeface="Droid Sans Mono"/>
                <a:cs typeface="Courier New" panose="02070309020205020404" pitchFamily="49" charset="0"/>
                <a:sym typeface="Wingdings" panose="05000000000000000000" pitchFamily="2" charset="2"/>
              </a:rPr>
              <a:t>nodemon</a:t>
            </a:r>
            <a:r>
              <a:rPr lang="en-US" sz="1400" dirty="0">
                <a:solidFill>
                  <a:srgbClr val="404040"/>
                </a:solidFill>
                <a:latin typeface="Droid Sans Mono"/>
                <a:cs typeface="Courier New" panose="02070309020205020404" pitchFamily="49" charset="0"/>
                <a:sym typeface="Wingdings" panose="05000000000000000000" pitchFamily="2" charset="2"/>
              </a:rPr>
              <a:t> to monitor file changes and reports full stack traces</a:t>
            </a:r>
            <a:endParaRPr lang="en-US" dirty="0"/>
          </a:p>
          <a:p>
            <a:endParaRPr lang="en-US" dirty="0"/>
          </a:p>
        </p:txBody>
      </p:sp>
      <p:sp>
        <p:nvSpPr>
          <p:cNvPr id="4" name="Rectangle 1">
            <a:extLst>
              <a:ext uri="{FF2B5EF4-FFF2-40B4-BE49-F238E27FC236}">
                <a16:creationId xmlns:a16="http://schemas.microsoft.com/office/drawing/2014/main" id="{E34E93CD-488D-497C-8C83-9D6954EC82B4}"/>
              </a:ext>
            </a:extLst>
          </p:cNvPr>
          <p:cNvSpPr>
            <a:spLocks noChangeArrowheads="1"/>
          </p:cNvSpPr>
          <p:nvPr/>
        </p:nvSpPr>
        <p:spPr bwMode="auto">
          <a:xfrm>
            <a:off x="1132609" y="1949029"/>
            <a:ext cx="1740926" cy="923330"/>
          </a:xfrm>
          <a:prstGeom prst="rect">
            <a:avLst/>
          </a:prstGeom>
          <a:solidFill>
            <a:srgbClr val="D3D3D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82880" tIns="91440" rIns="182880" bIns="914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404040"/>
                </a:solidFill>
                <a:effectLst/>
                <a:latin typeface="Droid Sans Mono"/>
                <a:cs typeface="Courier New" panose="02070309020205020404" pitchFamily="49" charset="0"/>
              </a:rPr>
              <a:t>mkdir</a:t>
            </a:r>
            <a:r>
              <a:rPr kumimoji="0" lang="en-US" altLang="en-US" sz="1600" b="0" i="0" u="none" strike="noStrike" cap="none" normalizeH="0" baseline="0" dirty="0">
                <a:ln>
                  <a:noFill/>
                </a:ln>
                <a:solidFill>
                  <a:srgbClr val="404040"/>
                </a:solidFill>
                <a:effectLst/>
                <a:latin typeface="Droid Sans Mono"/>
                <a:cs typeface="Courier New" panose="02070309020205020404" pitchFamily="49" charset="0"/>
              </a:rPr>
              <a:t> project1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040"/>
                </a:solidFill>
                <a:effectLst/>
                <a:latin typeface="Droid Sans Mono"/>
                <a:cs typeface="Courier New" panose="02070309020205020404" pitchFamily="49" charset="0"/>
              </a:rPr>
              <a:t>cd project1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rgbClr val="404040"/>
                </a:solidFill>
                <a:effectLst/>
                <a:latin typeface="Droid Sans Mono"/>
                <a:cs typeface="Courier New" panose="02070309020205020404" pitchFamily="49" charset="0"/>
              </a:rPr>
              <a:t>npm</a:t>
            </a:r>
            <a:r>
              <a:rPr kumimoji="0" lang="en-US" altLang="en-US" sz="1600" b="0" i="0" u="none" strike="noStrike" cap="none" normalizeH="0" baseline="0" dirty="0">
                <a:ln>
                  <a:noFill/>
                </a:ln>
                <a:solidFill>
                  <a:srgbClr val="404040"/>
                </a:solidFill>
                <a:effectLst/>
                <a:latin typeface="Droid Sans Mono"/>
                <a:cs typeface="Courier New" panose="02070309020205020404" pitchFamily="49" charset="0"/>
              </a:rPr>
              <a:t> </a:t>
            </a:r>
            <a:r>
              <a:rPr kumimoji="0" lang="en-US" altLang="en-US" sz="1600" b="0" i="0" u="none" strike="noStrike" cap="none" normalizeH="0" baseline="0" dirty="0" err="1">
                <a:ln>
                  <a:noFill/>
                </a:ln>
                <a:solidFill>
                  <a:srgbClr val="404040"/>
                </a:solidFill>
                <a:effectLst/>
                <a:latin typeface="Droid Sans Mono"/>
                <a:cs typeface="Courier New" panose="02070309020205020404" pitchFamily="49" charset="0"/>
              </a:rPr>
              <a:t>init</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9FBF958B-BA06-46C4-BC7D-C8085CDE60DC}"/>
              </a:ext>
            </a:extLst>
          </p:cNvPr>
          <p:cNvSpPr>
            <a:spLocks noChangeArrowheads="1"/>
          </p:cNvSpPr>
          <p:nvPr/>
        </p:nvSpPr>
        <p:spPr bwMode="auto">
          <a:xfrm>
            <a:off x="1132609" y="3382969"/>
            <a:ext cx="4534318" cy="1446550"/>
          </a:xfrm>
          <a:prstGeom prst="rect">
            <a:avLst/>
          </a:prstGeom>
          <a:solidFill>
            <a:srgbClr val="D3D3D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82880" tIns="182880" rIns="182880" bIns="1828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404040"/>
                </a:solidFill>
                <a:effectLst/>
                <a:latin typeface="Droid Sans Mono"/>
                <a:cs typeface="Courier New" panose="02070309020205020404" pitchFamily="49" charset="0"/>
              </a:rPr>
              <a:t>"scripts":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404040"/>
                </a:solidFill>
                <a:effectLst/>
                <a:latin typeface="Droid Sans Mono"/>
                <a:cs typeface="Courier New" panose="02070309020205020404" pitchFamily="49" charset="0"/>
              </a:rPr>
              <a:t>   "debug": "</a:t>
            </a:r>
            <a:r>
              <a:rPr kumimoji="0" lang="en-US" altLang="en-US" sz="1400" b="0" i="0" u="none" strike="noStrike" cap="none" normalizeH="0" baseline="0" dirty="0" err="1">
                <a:ln>
                  <a:noFill/>
                </a:ln>
                <a:solidFill>
                  <a:srgbClr val="404040"/>
                </a:solidFill>
                <a:effectLst/>
                <a:latin typeface="Droid Sans Mono"/>
                <a:cs typeface="Courier New" panose="02070309020205020404" pitchFamily="49" charset="0"/>
              </a:rPr>
              <a:t>nodemon</a:t>
            </a:r>
            <a:r>
              <a:rPr kumimoji="0" lang="en-US" altLang="en-US" sz="1400" b="0" i="0" u="none" strike="noStrike" cap="none" normalizeH="0" baseline="0" dirty="0">
                <a:ln>
                  <a:noFill/>
                </a:ln>
                <a:solidFill>
                  <a:srgbClr val="404040"/>
                </a:solidFill>
                <a:effectLst/>
                <a:latin typeface="Droid Sans Mono"/>
                <a:cs typeface="Courier New" panose="02070309020205020404" pitchFamily="49" charset="0"/>
              </a:rPr>
              <a:t> --trace-warnings ./index.js",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404040"/>
                </a:solidFill>
                <a:latin typeface="Droid Sans Mono"/>
                <a:cs typeface="Courier New" panose="02070309020205020404" pitchFamily="49" charset="0"/>
              </a:rPr>
              <a:t>   </a:t>
            </a:r>
            <a:r>
              <a:rPr kumimoji="0" lang="en-US" altLang="en-US" sz="1400" b="0" i="0" u="none" strike="noStrike" cap="none" normalizeH="0" baseline="0" dirty="0">
                <a:ln>
                  <a:noFill/>
                </a:ln>
                <a:solidFill>
                  <a:srgbClr val="404040"/>
                </a:solidFill>
                <a:effectLst/>
                <a:latin typeface="Droid Sans Mono"/>
                <a:cs typeface="Courier New" panose="02070309020205020404" pitchFamily="49" charset="0"/>
              </a:rPr>
              <a:t>"start": "node ./index.js",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404040"/>
                </a:solidFill>
                <a:latin typeface="Droid Sans Mono"/>
                <a:cs typeface="Courier New" panose="02070309020205020404" pitchFamily="49" charset="0"/>
              </a:rPr>
              <a:t>   </a:t>
            </a:r>
            <a:r>
              <a:rPr kumimoji="0" lang="en-US" altLang="en-US" sz="1400" b="0" i="0" u="none" strike="noStrike" cap="none" normalizeH="0" baseline="0" dirty="0">
                <a:ln>
                  <a:noFill/>
                </a:ln>
                <a:solidFill>
                  <a:srgbClr val="404040"/>
                </a:solidFill>
                <a:effectLst/>
                <a:latin typeface="Droid Sans Mono"/>
                <a:cs typeface="Courier New" panose="02070309020205020404" pitchFamily="49" charset="0"/>
              </a:rPr>
              <a:t>"test": "echo \"Error: no test specified\" &amp;&amp; exit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404040"/>
                </a:solidFill>
                <a:effectLst/>
                <a:latin typeface="Droid Sans Mono"/>
                <a:cs typeface="Courier New" panose="02070309020205020404" pitchFamily="49" charset="0"/>
              </a:rPr>
              <a:t>},</a:t>
            </a:r>
            <a:r>
              <a:rPr kumimoji="0" lang="en-US" altLang="en-US" sz="11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13695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19387-400D-4F12-97B9-70DD2E9987F8}"/>
              </a:ext>
            </a:extLst>
          </p:cNvPr>
          <p:cNvSpPr>
            <a:spLocks noGrp="1"/>
          </p:cNvSpPr>
          <p:nvPr>
            <p:ph type="title"/>
          </p:nvPr>
        </p:nvSpPr>
        <p:spPr/>
        <p:txBody>
          <a:bodyPr/>
          <a:lstStyle/>
          <a:p>
            <a:r>
              <a:rPr lang="en-US" dirty="0"/>
              <a:t>Step 2: Main file (index.js)</a:t>
            </a:r>
          </a:p>
        </p:txBody>
      </p:sp>
      <p:sp>
        <p:nvSpPr>
          <p:cNvPr id="3" name="Content Placeholder 2">
            <a:extLst>
              <a:ext uri="{FF2B5EF4-FFF2-40B4-BE49-F238E27FC236}">
                <a16:creationId xmlns:a16="http://schemas.microsoft.com/office/drawing/2014/main" id="{7E734359-D33B-4464-A8D5-F490178A18E5}"/>
              </a:ext>
            </a:extLst>
          </p:cNvPr>
          <p:cNvSpPr>
            <a:spLocks noGrp="1"/>
          </p:cNvSpPr>
          <p:nvPr>
            <p:ph sz="quarter" idx="34"/>
          </p:nvPr>
        </p:nvSpPr>
        <p:spPr/>
        <p:txBody>
          <a:bodyPr>
            <a:normAutofit fontScale="92500" lnSpcReduction="20000"/>
          </a:bodyPr>
          <a:lstStyle/>
          <a:p>
            <a:r>
              <a:rPr lang="en-US" dirty="0"/>
              <a:t>Create `index.js` file</a:t>
            </a:r>
          </a:p>
          <a:p>
            <a:endParaRPr lang="en-US" dirty="0"/>
          </a:p>
          <a:p>
            <a:endParaRPr lang="en-US" dirty="0"/>
          </a:p>
          <a:p>
            <a:endParaRPr lang="en-US" dirty="0"/>
          </a:p>
          <a:p>
            <a:endParaRPr lang="en-US" dirty="0"/>
          </a:p>
          <a:p>
            <a:endParaRPr lang="en-US" dirty="0"/>
          </a:p>
          <a:p>
            <a:endParaRPr lang="en-US" dirty="0"/>
          </a:p>
          <a:p>
            <a:pPr marL="0" indent="0">
              <a:buNone/>
            </a:pPr>
            <a:endParaRPr lang="en-US" sz="1400" dirty="0">
              <a:solidFill>
                <a:srgbClr val="404040"/>
              </a:solidFill>
              <a:latin typeface="Droid Sans Mono"/>
              <a:cs typeface="Courier New" panose="02070309020205020404" pitchFamily="49" charset="0"/>
            </a:endParaRPr>
          </a:p>
          <a:p>
            <a:pPr lvl="0">
              <a:buClr>
                <a:srgbClr val="E30613"/>
              </a:buClr>
            </a:pPr>
            <a:endParaRPr lang="en-US" dirty="0">
              <a:solidFill>
                <a:srgbClr val="323232"/>
              </a:solidFill>
            </a:endParaRPr>
          </a:p>
          <a:p>
            <a:pPr lvl="0">
              <a:buClr>
                <a:srgbClr val="E30613"/>
              </a:buClr>
            </a:pPr>
            <a:r>
              <a:rPr lang="en-US" dirty="0">
                <a:solidFill>
                  <a:srgbClr val="404040"/>
                </a:solidFill>
                <a:latin typeface="Droid Sans Mono"/>
                <a:cs typeface="Courier New" panose="02070309020205020404" pitchFamily="49" charset="0"/>
              </a:rPr>
              <a:t> &gt; </a:t>
            </a:r>
            <a:r>
              <a:rPr lang="en-US" dirty="0" err="1">
                <a:solidFill>
                  <a:srgbClr val="404040"/>
                </a:solidFill>
                <a:latin typeface="Droid Sans Mono"/>
                <a:cs typeface="Courier New" panose="02070309020205020404" pitchFamily="49" charset="0"/>
              </a:rPr>
              <a:t>npm</a:t>
            </a:r>
            <a:r>
              <a:rPr lang="en-US" dirty="0">
                <a:solidFill>
                  <a:srgbClr val="404040"/>
                </a:solidFill>
                <a:latin typeface="Droid Sans Mono"/>
                <a:cs typeface="Courier New" panose="02070309020205020404" pitchFamily="49" charset="0"/>
              </a:rPr>
              <a:t> run debug</a:t>
            </a:r>
            <a:endParaRPr lang="en-US" dirty="0">
              <a:solidFill>
                <a:srgbClr val="323232"/>
              </a:solidFill>
            </a:endParaRPr>
          </a:p>
          <a:p>
            <a:pPr lvl="0">
              <a:buClr>
                <a:srgbClr val="E30613"/>
              </a:buClr>
            </a:pPr>
            <a:r>
              <a:rPr lang="en-US" dirty="0">
                <a:solidFill>
                  <a:srgbClr val="323232"/>
                </a:solidFill>
              </a:rPr>
              <a:t>Wait for the message: “page hit …”. </a:t>
            </a:r>
          </a:p>
          <a:p>
            <a:pPr lvl="0">
              <a:buClr>
                <a:srgbClr val="E30613"/>
              </a:buClr>
            </a:pPr>
            <a:r>
              <a:rPr lang="en-US" dirty="0">
                <a:solidFill>
                  <a:srgbClr val="323232"/>
                </a:solidFill>
              </a:rPr>
              <a:t>Load http://localhost:3000/hello/world</a:t>
            </a:r>
          </a:p>
          <a:p>
            <a:endParaRPr lang="en-US" sz="1400" dirty="0">
              <a:solidFill>
                <a:srgbClr val="404040"/>
              </a:solidFill>
              <a:latin typeface="Droid Sans Mono"/>
              <a:cs typeface="Courier New" panose="02070309020205020404" pitchFamily="49" charset="0"/>
            </a:endParaRPr>
          </a:p>
        </p:txBody>
      </p:sp>
      <p:sp>
        <p:nvSpPr>
          <p:cNvPr id="5" name="Rectangle 1">
            <a:extLst>
              <a:ext uri="{FF2B5EF4-FFF2-40B4-BE49-F238E27FC236}">
                <a16:creationId xmlns:a16="http://schemas.microsoft.com/office/drawing/2014/main" id="{FC91B5E2-44FE-4E00-956A-501CCEB9D666}"/>
              </a:ext>
            </a:extLst>
          </p:cNvPr>
          <p:cNvSpPr>
            <a:spLocks noChangeArrowheads="1"/>
          </p:cNvSpPr>
          <p:nvPr/>
        </p:nvSpPr>
        <p:spPr bwMode="auto">
          <a:xfrm>
            <a:off x="1163782" y="1800020"/>
            <a:ext cx="5818909" cy="280076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1FA8C"/>
                </a:solidFill>
                <a:effectLst/>
                <a:latin typeface="JetBrains Mono"/>
              </a:rPr>
              <a:t>'use strict’;</a:t>
            </a:r>
            <a:br>
              <a:rPr kumimoji="0" lang="en-US" altLang="en-US" sz="1200" b="0" i="0" u="none" strike="noStrike" cap="none" normalizeH="0" baseline="0">
                <a:ln>
                  <a:noFill/>
                </a:ln>
                <a:solidFill>
                  <a:srgbClr val="F1FA8C"/>
                </a:solidFill>
                <a:effectLst/>
                <a:latin typeface="JetBrains Mono"/>
              </a:rPr>
            </a:b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port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BD93F9"/>
                </a:solidFill>
                <a:effectLst/>
                <a:latin typeface="JetBrains Mono"/>
              </a:rPr>
              <a:t>3000</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http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'http'</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url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'url'</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1" u="none" strike="noStrike" cap="none" normalizeH="0" baseline="0">
                <a:ln>
                  <a:noFill/>
                </a:ln>
                <a:solidFill>
                  <a:srgbClr val="6272A4"/>
                </a:solidFill>
                <a:effectLst/>
                <a:latin typeface="JetBrains Mono"/>
              </a:rPr>
              <a:t>// new server</a:t>
            </a:r>
            <a:br>
              <a:rPr kumimoji="0" lang="en-US" altLang="en-US" sz="1200" b="0" i="1" u="none" strike="noStrike" cap="none" normalizeH="0" baseline="0">
                <a:ln>
                  <a:noFill/>
                </a:ln>
                <a:solidFill>
                  <a:srgbClr val="6272A4"/>
                </a:solidFill>
                <a:effectLst/>
                <a:latin typeface="JetBrains Mono"/>
              </a:rPr>
            </a:br>
            <a:r>
              <a:rPr kumimoji="0" lang="en-US" altLang="en-US" sz="1200" b="0" i="0" u="none" strike="noStrike" cap="none" normalizeH="0" baseline="0">
                <a:ln>
                  <a:noFill/>
                </a:ln>
                <a:solidFill>
                  <a:srgbClr val="F8F8F2"/>
                </a:solidFill>
                <a:effectLst/>
                <a:latin typeface="JetBrains Mono"/>
              </a:rPr>
              <a:t>http.</a:t>
            </a:r>
            <a:r>
              <a:rPr kumimoji="0" lang="en-US" altLang="en-US" sz="1200" b="0" i="1" u="none" strike="noStrike" cap="none" normalizeH="0" baseline="0">
                <a:ln>
                  <a:noFill/>
                </a:ln>
                <a:solidFill>
                  <a:srgbClr val="8BE9FD"/>
                </a:solidFill>
                <a:effectLst/>
                <a:latin typeface="JetBrains Mono"/>
              </a:rPr>
              <a:t>createServer</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req</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let </a:t>
            </a:r>
            <a:r>
              <a:rPr kumimoji="0" lang="en-US" altLang="en-US" sz="1200" b="0" i="0" u="none" strike="noStrike" cap="none" normalizeH="0" baseline="0">
                <a:ln>
                  <a:noFill/>
                </a:ln>
                <a:solidFill>
                  <a:srgbClr val="F8F8F2"/>
                </a:solidFill>
                <a:effectLst/>
                <a:latin typeface="JetBrains Mono"/>
              </a:rPr>
              <a:t>uri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url.</a:t>
            </a:r>
            <a:r>
              <a:rPr kumimoji="0" lang="en-US" altLang="en-US" sz="1200" b="0" i="1" u="none" strike="noStrike" cap="none" normalizeH="0" baseline="0">
                <a:ln>
                  <a:noFill/>
                </a:ln>
                <a:solidFill>
                  <a:srgbClr val="8BE9FD"/>
                </a:solidFill>
                <a:effectLst/>
                <a:latin typeface="JetBrains Mono"/>
              </a:rPr>
              <a:t>parse</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req</a:t>
            </a:r>
            <a:r>
              <a:rPr kumimoji="0" lang="en-US" altLang="en-US" sz="1200" b="0" i="0" u="none" strike="noStrike" cap="none" normalizeH="0" baseline="0">
                <a:ln>
                  <a:noFill/>
                </a:ln>
                <a:solidFill>
                  <a:srgbClr val="F8F8F2"/>
                </a:solidFill>
                <a:effectLst/>
                <a:latin typeface="JetBrains Mono"/>
              </a:rPr>
              <a:t>.url).pathname;</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res</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end</a:t>
            </a:r>
            <a:r>
              <a:rPr kumimoji="0" lang="en-US" altLang="en-US" sz="1200" b="0" i="0" u="none" strike="noStrike" cap="none" normalizeH="0" baseline="0">
                <a:ln>
                  <a:noFill/>
                </a:ln>
                <a:solidFill>
                  <a:srgbClr val="F8F8F2"/>
                </a:solidFill>
                <a:effectLst/>
                <a:latin typeface="JetBrains Mono"/>
              </a:rPr>
              <a:t>(uri);</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listen</a:t>
            </a:r>
            <a:r>
              <a:rPr kumimoji="0" lang="en-US" altLang="en-US" sz="1200" b="0" i="0" u="none" strike="noStrike" cap="none" normalizeH="0" baseline="0">
                <a:ln>
                  <a:noFill/>
                </a:ln>
                <a:solidFill>
                  <a:srgbClr val="F8F8F2"/>
                </a:solidFill>
                <a:effectLst/>
                <a:latin typeface="JetBrains Mono"/>
              </a:rPr>
              <a:t>(port);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1" u="none" strike="noStrike" cap="none" normalizeH="0" baseline="0">
                <a:ln>
                  <a:noFill/>
                </a:ln>
                <a:solidFill>
                  <a:srgbClr val="8BE9FD"/>
                </a:solidFill>
                <a:effectLst/>
                <a:latin typeface="JetBrains Mono"/>
              </a:rPr>
              <a:t>console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log</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`page hit web service running on port </a:t>
            </a:r>
            <a:r>
              <a:rPr kumimoji="0" lang="en-US" altLang="en-US" sz="1200" b="0" i="0" u="none" strike="noStrike" cap="none" normalizeH="0" baseline="0">
                <a:ln>
                  <a:noFill/>
                </a:ln>
                <a:solidFill>
                  <a:srgbClr val="F8F8F2"/>
                </a:solidFill>
                <a:effectLst/>
                <a:latin typeface="JetBrains Mono"/>
              </a:rPr>
              <a:t>${port}</a:t>
            </a:r>
            <a:r>
              <a:rPr kumimoji="0" lang="en-US" altLang="en-US" sz="1200" b="0" i="0" u="none" strike="noStrike" cap="none" normalizeH="0" baseline="0">
                <a:ln>
                  <a:noFill/>
                </a:ln>
                <a:solidFill>
                  <a:srgbClr val="F1FA8C"/>
                </a:solidFill>
                <a:effectLst/>
                <a:latin typeface="JetBrains Mono"/>
              </a:rPr>
              <a:t>`</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958867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48E03-DDDC-4952-87B9-D2F3952EC534}"/>
              </a:ext>
            </a:extLst>
          </p:cNvPr>
          <p:cNvSpPr>
            <a:spLocks noGrp="1"/>
          </p:cNvSpPr>
          <p:nvPr>
            <p:ph type="title"/>
          </p:nvPr>
        </p:nvSpPr>
        <p:spPr/>
        <p:txBody>
          <a:bodyPr/>
          <a:lstStyle/>
          <a:p>
            <a:r>
              <a:rPr lang="en-US" dirty="0"/>
              <a:t>Step 3: Additional Modules</a:t>
            </a:r>
          </a:p>
        </p:txBody>
      </p:sp>
      <p:sp>
        <p:nvSpPr>
          <p:cNvPr id="3" name="Content Placeholder 2">
            <a:extLst>
              <a:ext uri="{FF2B5EF4-FFF2-40B4-BE49-F238E27FC236}">
                <a16:creationId xmlns:a16="http://schemas.microsoft.com/office/drawing/2014/main" id="{93CD7CCF-C79F-4477-8788-9DDFE69B9C92}"/>
              </a:ext>
            </a:extLst>
          </p:cNvPr>
          <p:cNvSpPr>
            <a:spLocks noGrp="1"/>
          </p:cNvSpPr>
          <p:nvPr>
            <p:ph sz="quarter" idx="34"/>
          </p:nvPr>
        </p:nvSpPr>
        <p:spPr>
          <a:xfrm>
            <a:off x="838200" y="1361664"/>
            <a:ext cx="10515600" cy="30855588"/>
          </a:xfrm>
        </p:spPr>
        <p:txBody>
          <a:bodyPr/>
          <a:lstStyle/>
          <a:p>
            <a:r>
              <a:rPr lang="en-US" dirty="0"/>
              <a:t>It’s practical to split code into other files with reusable chucks of related functionality</a:t>
            </a:r>
          </a:p>
          <a:p>
            <a:r>
              <a:rPr lang="en-US" dirty="0"/>
              <a:t>Create a new </a:t>
            </a:r>
            <a:r>
              <a:rPr lang="en-US" b="1" dirty="0"/>
              <a:t>lib</a:t>
            </a:r>
            <a:r>
              <a:rPr lang="en-US" dirty="0"/>
              <a:t> directory</a:t>
            </a:r>
          </a:p>
          <a:p>
            <a:pPr lvl="1"/>
            <a:r>
              <a:rPr lang="en-US" dirty="0"/>
              <a:t>Create </a:t>
            </a:r>
            <a:r>
              <a:rPr lang="en-US" b="1" dirty="0"/>
              <a:t>lib/httppreferrer.js</a:t>
            </a:r>
          </a:p>
          <a:p>
            <a:pPr marL="457200" lvl="1" indent="0">
              <a:buNone/>
            </a:pPr>
            <a:endParaRPr lang="en-US" b="1" dirty="0"/>
          </a:p>
        </p:txBody>
      </p:sp>
      <p:sp>
        <p:nvSpPr>
          <p:cNvPr id="6" name="Rectangle 2">
            <a:extLst>
              <a:ext uri="{FF2B5EF4-FFF2-40B4-BE49-F238E27FC236}">
                <a16:creationId xmlns:a16="http://schemas.microsoft.com/office/drawing/2014/main" id="{2D3D1A72-785A-4A20-9F7E-D8880E76B84D}"/>
              </a:ext>
            </a:extLst>
          </p:cNvPr>
          <p:cNvSpPr>
            <a:spLocks noChangeArrowheads="1"/>
          </p:cNvSpPr>
          <p:nvPr/>
        </p:nvSpPr>
        <p:spPr bwMode="auto">
          <a:xfrm>
            <a:off x="1610591" y="3295124"/>
            <a:ext cx="5257800" cy="2616101"/>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1FA8C"/>
                </a:solidFill>
                <a:effectLst/>
                <a:latin typeface="JetBrains Mono"/>
              </a:rPr>
              <a:t>'use strict'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F79C6"/>
                </a:solidFill>
                <a:effectLst/>
                <a:latin typeface="JetBrains Mono"/>
              </a:rPr>
              <a:t>const</a:t>
            </a:r>
            <a:br>
              <a:rPr kumimoji="0" lang="en-US" altLang="en-US" sz="1200" b="0" i="0" u="none" strike="noStrike" cap="none" normalizeH="0" baseline="0" dirty="0">
                <a:ln>
                  <a:noFill/>
                </a:ln>
                <a:solidFill>
                  <a:srgbClr val="FF79C6"/>
                </a:solidFill>
                <a:effectLst/>
                <a:latin typeface="JetBrains Mono"/>
              </a:rPr>
            </a:b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url</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require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err="1">
                <a:ln>
                  <a:noFill/>
                </a:ln>
                <a:solidFill>
                  <a:srgbClr val="F1FA8C"/>
                </a:solidFill>
                <a:effectLst/>
                <a:latin typeface="JetBrains Mono"/>
              </a:rPr>
              <a:t>url</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crypto </a:t>
            </a:r>
            <a:r>
              <a:rPr kumimoji="0" lang="en-US" altLang="en-US" sz="1200" b="0" i="0" u="none" strike="noStrike" cap="none" normalizeH="0" baseline="0" dirty="0">
                <a:ln>
                  <a:noFill/>
                </a:ln>
                <a:solidFill>
                  <a:srgbClr val="FF79C6"/>
                </a:solidFill>
                <a:effectLst/>
                <a:latin typeface="JetBrains Mono"/>
              </a:rPr>
              <a:t>= require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'crypto'</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err="1">
                <a:ln>
                  <a:noFill/>
                </a:ln>
                <a:solidFill>
                  <a:srgbClr val="FF79C6"/>
                </a:solidFill>
                <a:effectLst/>
                <a:latin typeface="JetBrains Mono"/>
              </a:rPr>
              <a:t>module</a:t>
            </a:r>
            <a:r>
              <a:rPr kumimoji="0" lang="en-US" altLang="en-US" sz="1200" b="0" i="0" u="none" strike="noStrike" cap="none" normalizeH="0" baseline="0" dirty="0" err="1">
                <a:ln>
                  <a:noFill/>
                </a:ln>
                <a:solidFill>
                  <a:srgbClr val="F8F8F2"/>
                </a:solidFill>
                <a:effectLst/>
                <a:latin typeface="JetBrains Mono"/>
              </a:rPr>
              <a:t>.exports</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a:ln>
                  <a:noFill/>
                </a:ln>
                <a:solidFill>
                  <a:srgbClr val="FFB86C"/>
                </a:solidFill>
                <a:effectLst/>
                <a:latin typeface="JetBrains Mono"/>
              </a:rPr>
              <a:t>req</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=&gt;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let</a:t>
            </a:r>
            <a:br>
              <a:rPr kumimoji="0" lang="en-US" altLang="en-US" sz="1200" b="0" i="0" u="none" strike="noStrike" cap="none" normalizeH="0" baseline="0" dirty="0">
                <a:ln>
                  <a:noFill/>
                </a:ln>
                <a:solidFill>
                  <a:srgbClr val="FF79C6"/>
                </a:solidFill>
                <a:effectLst/>
                <a:latin typeface="JetBrains Mono"/>
              </a:rPr>
            </a:b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r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url.</a:t>
            </a:r>
            <a:r>
              <a:rPr kumimoji="0" lang="en-US" altLang="en-US" sz="1200" b="0" i="1" u="none" strike="noStrike" cap="none" normalizeH="0" baseline="0" dirty="0" err="1">
                <a:ln>
                  <a:noFill/>
                </a:ln>
                <a:solidFill>
                  <a:srgbClr val="8BE9FD"/>
                </a:solidFill>
                <a:effectLst/>
                <a:latin typeface="JetBrains Mono"/>
              </a:rPr>
              <a:t>parse</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err="1">
                <a:ln>
                  <a:noFill/>
                </a:ln>
                <a:solidFill>
                  <a:srgbClr val="FFB86C"/>
                </a:solidFill>
                <a:effectLst/>
                <a:latin typeface="JetBrains Mono"/>
              </a:rPr>
              <a:t>req</a:t>
            </a:r>
            <a:r>
              <a:rPr kumimoji="0" lang="en-US" altLang="en-US" sz="1200" b="0" i="0" u="none" strike="noStrike" cap="none" normalizeH="0" baseline="0" dirty="0" err="1">
                <a:ln>
                  <a:noFill/>
                </a:ln>
                <a:solidFill>
                  <a:srgbClr val="F8F8F2"/>
                </a:solidFill>
                <a:effectLst/>
                <a:latin typeface="JetBrains Mono"/>
              </a:rPr>
              <a:t>.headers.referer</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ref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r.href</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r.protocol</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r.host</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r.pathname</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BD93F9"/>
                </a:solidFill>
                <a:effectLst/>
                <a:latin typeface="JetBrains Mono"/>
              </a:rPr>
              <a:t>null</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return </a:t>
            </a:r>
            <a:r>
              <a:rPr kumimoji="0" lang="en-US" altLang="en-US" sz="1200" b="0" i="0" u="none" strike="noStrike" cap="none" normalizeH="0" baseline="0" dirty="0">
                <a:ln>
                  <a:noFill/>
                </a:ln>
                <a:solidFill>
                  <a:srgbClr val="F8F8F2"/>
                </a:solidFill>
                <a:effectLst/>
                <a:latin typeface="JetBrains Mono"/>
              </a:rPr>
              <a:t>ref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crypto.</a:t>
            </a:r>
            <a:r>
              <a:rPr kumimoji="0" lang="en-US" altLang="en-US" sz="1200" b="0" i="1" u="none" strike="noStrike" cap="none" normalizeH="0" baseline="0" dirty="0" err="1">
                <a:ln>
                  <a:noFill/>
                </a:ln>
                <a:solidFill>
                  <a:srgbClr val="8BE9FD"/>
                </a:solidFill>
                <a:effectLst/>
                <a:latin typeface="JetBrains Mono"/>
              </a:rPr>
              <a:t>createHash</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'md5'</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50FA7B"/>
                </a:solidFill>
                <a:effectLst/>
                <a:latin typeface="JetBrains Mono"/>
              </a:rPr>
              <a:t>update</a:t>
            </a:r>
            <a:r>
              <a:rPr kumimoji="0" lang="en-US" altLang="en-US" sz="1200" b="0" i="0" u="none" strike="noStrike" cap="none" normalizeH="0" baseline="0" dirty="0">
                <a:ln>
                  <a:noFill/>
                </a:ln>
                <a:solidFill>
                  <a:srgbClr val="F8F8F2"/>
                </a:solidFill>
                <a:effectLst/>
                <a:latin typeface="JetBrains Mono"/>
              </a:rPr>
              <a:t>(ref).</a:t>
            </a:r>
            <a:r>
              <a:rPr kumimoji="0" lang="en-US" altLang="en-US" sz="1200" b="0" i="0" u="none" strike="noStrike" cap="none" normalizeH="0" baseline="0" dirty="0">
                <a:ln>
                  <a:noFill/>
                </a:ln>
                <a:solidFill>
                  <a:srgbClr val="50FA7B"/>
                </a:solidFill>
                <a:effectLst/>
                <a:latin typeface="JetBrains Mono"/>
              </a:rPr>
              <a:t>digest</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'hex'</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BD93F9"/>
                </a:solidFill>
                <a:effectLst/>
                <a:latin typeface="JetBrains Mono"/>
              </a:rPr>
              <a:t>null</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7303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48E03-DDDC-4952-87B9-D2F3952EC534}"/>
              </a:ext>
            </a:extLst>
          </p:cNvPr>
          <p:cNvSpPr>
            <a:spLocks noGrp="1"/>
          </p:cNvSpPr>
          <p:nvPr>
            <p:ph type="title"/>
          </p:nvPr>
        </p:nvSpPr>
        <p:spPr/>
        <p:txBody>
          <a:bodyPr/>
          <a:lstStyle/>
          <a:p>
            <a:r>
              <a:rPr lang="en-US" dirty="0"/>
              <a:t>Step 3: Additional Modules (2)</a:t>
            </a:r>
          </a:p>
        </p:txBody>
      </p:sp>
      <p:sp>
        <p:nvSpPr>
          <p:cNvPr id="3" name="Content Placeholder 2">
            <a:extLst>
              <a:ext uri="{FF2B5EF4-FFF2-40B4-BE49-F238E27FC236}">
                <a16:creationId xmlns:a16="http://schemas.microsoft.com/office/drawing/2014/main" id="{93CD7CCF-C79F-4477-8788-9DDFE69B9C92}"/>
              </a:ext>
            </a:extLst>
          </p:cNvPr>
          <p:cNvSpPr>
            <a:spLocks noGrp="1"/>
          </p:cNvSpPr>
          <p:nvPr>
            <p:ph sz="quarter" idx="34"/>
          </p:nvPr>
        </p:nvSpPr>
        <p:spPr/>
        <p:txBody>
          <a:bodyPr/>
          <a:lstStyle/>
          <a:p>
            <a:pPr lvl="1"/>
            <a:r>
              <a:rPr lang="en-US" dirty="0"/>
              <a:t>Create </a:t>
            </a:r>
            <a:r>
              <a:rPr lang="en-US" b="1" dirty="0"/>
              <a:t>lib/httpresponse.js</a:t>
            </a:r>
          </a:p>
          <a:p>
            <a:pPr lvl="1"/>
            <a:endParaRPr lang="en-US" b="1" dirty="0"/>
          </a:p>
        </p:txBody>
      </p:sp>
      <p:sp>
        <p:nvSpPr>
          <p:cNvPr id="4" name="Rectangle 1">
            <a:extLst>
              <a:ext uri="{FF2B5EF4-FFF2-40B4-BE49-F238E27FC236}">
                <a16:creationId xmlns:a16="http://schemas.microsoft.com/office/drawing/2014/main" id="{4838C017-E6A4-471F-ABD1-EC54AF56300D}"/>
              </a:ext>
            </a:extLst>
          </p:cNvPr>
          <p:cNvSpPr>
            <a:spLocks noChangeArrowheads="1"/>
          </p:cNvSpPr>
          <p:nvPr/>
        </p:nvSpPr>
        <p:spPr bwMode="auto">
          <a:xfrm>
            <a:off x="1641765" y="1814357"/>
            <a:ext cx="6172200" cy="3416320"/>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1FA8C"/>
                </a:solidFill>
                <a:effectLst/>
                <a:latin typeface="JetBrains Mono"/>
              </a:rPr>
              <a:t>'use strict'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err="1">
                <a:ln>
                  <a:noFill/>
                </a:ln>
                <a:solidFill>
                  <a:srgbClr val="FF79C6"/>
                </a:solidFill>
                <a:effectLst/>
                <a:latin typeface="JetBrains Mono"/>
              </a:rPr>
              <a:t>module</a:t>
            </a:r>
            <a:r>
              <a:rPr kumimoji="0" lang="en-US" altLang="en-US" sz="1200" b="0" i="0" u="none" strike="noStrike" cap="none" normalizeH="0" baseline="0" dirty="0" err="1">
                <a:ln>
                  <a:noFill/>
                </a:ln>
                <a:solidFill>
                  <a:srgbClr val="F8F8F2"/>
                </a:solidFill>
                <a:effectLst/>
                <a:latin typeface="JetBrains Mono"/>
              </a:rPr>
              <a:t>.exports</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res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BD93F9"/>
                </a:solidFill>
                <a:effectLst/>
                <a:latin typeface="JetBrains Mono"/>
              </a:rPr>
              <a:t>null</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status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BD93F9"/>
                </a:solidFill>
                <a:effectLst/>
                <a:latin typeface="JetBrains Mono"/>
              </a:rPr>
              <a:t>200</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mime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'text/plain'</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content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a:t>
            </a:r>
            <a:br>
              <a:rPr kumimoji="0" lang="en-US" altLang="en-US" sz="1200" b="0" i="0" u="none" strike="noStrike" cap="none" normalizeH="0" baseline="0" dirty="0">
                <a:ln>
                  <a:noFill/>
                </a:ln>
                <a:solidFill>
                  <a:srgbClr val="F1FA8C"/>
                </a:solidFill>
                <a:effectLst/>
                <a:latin typeface="JetBrains Mono"/>
              </a:rPr>
            </a:br>
            <a:r>
              <a:rPr kumimoji="0" lang="en-US" altLang="en-US" sz="1200" b="0" i="0" u="none" strike="noStrike" cap="none" normalizeH="0" baseline="0" dirty="0">
                <a:ln>
                  <a:noFill/>
                </a:ln>
                <a:solidFill>
                  <a:srgbClr val="F1FA8C"/>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=&gt;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err="1">
                <a:ln>
                  <a:noFill/>
                </a:ln>
                <a:solidFill>
                  <a:srgbClr val="FFB86C"/>
                </a:solidFill>
                <a:effectLst/>
                <a:latin typeface="JetBrains Mono"/>
              </a:rPr>
              <a:t>res</a:t>
            </a:r>
            <a:r>
              <a:rPr kumimoji="0" lang="en-US" altLang="en-US" sz="1200" b="0" i="0" u="none" strike="noStrike" cap="none" normalizeH="0" baseline="0" dirty="0" err="1">
                <a:ln>
                  <a:noFill/>
                </a:ln>
                <a:solidFill>
                  <a:srgbClr val="F8F8F2"/>
                </a:solidFill>
                <a:effectLst/>
                <a:latin typeface="JetBrains Mono"/>
              </a:rPr>
              <a:t>.</a:t>
            </a:r>
            <a:r>
              <a:rPr kumimoji="0" lang="en-US" altLang="en-US" sz="1200" b="0" i="0" u="none" strike="noStrike" cap="none" normalizeH="0" baseline="0" dirty="0" err="1">
                <a:ln>
                  <a:noFill/>
                </a:ln>
                <a:solidFill>
                  <a:srgbClr val="50FA7B"/>
                </a:solidFill>
                <a:effectLst/>
                <a:latin typeface="JetBrains Mono"/>
              </a:rPr>
              <a:t>writeHead</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a:ln>
                  <a:noFill/>
                </a:ln>
                <a:solidFill>
                  <a:srgbClr val="FFB86C"/>
                </a:solidFill>
                <a:effectLst/>
                <a:latin typeface="JetBrains Mono"/>
              </a:rPr>
              <a:t>status</a:t>
            </a: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'Access-Control-Allow-Origin'</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'Content-Type'</a:t>
            </a:r>
            <a:r>
              <a:rPr kumimoji="0" lang="en-US" altLang="en-US" sz="1200" b="0" i="0" u="none" strike="noStrike" cap="none" normalizeH="0" baseline="0" dirty="0">
                <a:ln>
                  <a:noFill/>
                </a:ln>
                <a:solidFill>
                  <a:srgbClr val="FF79C6"/>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mime</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'Cache-Control'</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'must-revalidate, max-age=0'</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'Content-Length'</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78DCE8"/>
                </a:solidFill>
                <a:effectLst/>
                <a:latin typeface="JetBrains Mono"/>
              </a:rPr>
              <a:t>Buffer</a:t>
            </a:r>
            <a:r>
              <a:rPr kumimoji="0" lang="en-US" altLang="en-US" sz="1200" b="0" i="0" u="none" strike="noStrike" cap="none" normalizeH="0" baseline="0" dirty="0" err="1">
                <a:ln>
                  <a:noFill/>
                </a:ln>
                <a:solidFill>
                  <a:srgbClr val="F8F8F2"/>
                </a:solidFill>
                <a:effectLst/>
                <a:latin typeface="JetBrains Mono"/>
              </a:rPr>
              <a:t>.</a:t>
            </a:r>
            <a:r>
              <a:rPr kumimoji="0" lang="en-US" altLang="en-US" sz="1200" b="0" i="1" u="none" strike="noStrike" cap="none" normalizeH="0" baseline="0" dirty="0" err="1">
                <a:ln>
                  <a:noFill/>
                </a:ln>
                <a:solidFill>
                  <a:srgbClr val="50FA78"/>
                </a:solidFill>
                <a:effectLst/>
                <a:latin typeface="JetBrains Mono"/>
              </a:rPr>
              <a:t>byteLength</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a:ln>
                  <a:noFill/>
                </a:ln>
                <a:solidFill>
                  <a:srgbClr val="FFB86C"/>
                </a:solidFill>
                <a:effectLst/>
                <a:latin typeface="JetBrains Mono"/>
              </a:rPr>
              <a:t>content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err="1">
                <a:ln>
                  <a:noFill/>
                </a:ln>
                <a:solidFill>
                  <a:srgbClr val="FFB86C"/>
                </a:solidFill>
                <a:effectLst/>
                <a:latin typeface="JetBrains Mono"/>
              </a:rPr>
              <a:t>res</a:t>
            </a:r>
            <a:r>
              <a:rPr kumimoji="0" lang="en-US" altLang="en-US" sz="1200" b="0" i="0" u="none" strike="noStrike" cap="none" normalizeH="0" baseline="0" dirty="0" err="1">
                <a:ln>
                  <a:noFill/>
                </a:ln>
                <a:solidFill>
                  <a:srgbClr val="F8F8F2"/>
                </a:solidFill>
                <a:effectLst/>
                <a:latin typeface="JetBrains Mono"/>
              </a:rPr>
              <a:t>.</a:t>
            </a:r>
            <a:r>
              <a:rPr kumimoji="0" lang="en-US" altLang="en-US" sz="1200" b="0" i="0" u="none" strike="noStrike" cap="none" normalizeH="0" baseline="0" dirty="0" err="1">
                <a:ln>
                  <a:noFill/>
                </a:ln>
                <a:solidFill>
                  <a:srgbClr val="50FA7B"/>
                </a:solidFill>
                <a:effectLst/>
                <a:latin typeface="JetBrains Mono"/>
              </a:rPr>
              <a:t>end</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a:ln>
                  <a:noFill/>
                </a:ln>
                <a:solidFill>
                  <a:srgbClr val="FFB86C"/>
                </a:solidFill>
                <a:effectLst/>
                <a:latin typeface="JetBrains Mono"/>
              </a:rPr>
              <a:t>content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53646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634654-69F4-44B2-82E6-3A96C6684CBE}"/>
              </a:ext>
            </a:extLst>
          </p:cNvPr>
          <p:cNvSpPr>
            <a:spLocks noGrp="1"/>
          </p:cNvSpPr>
          <p:nvPr>
            <p:ph type="ctrTitle"/>
          </p:nvPr>
        </p:nvSpPr>
        <p:spPr/>
        <p:txBody>
          <a:bodyPr/>
          <a:lstStyle/>
          <a:p>
            <a:r>
              <a:rPr lang="en-US" dirty="0"/>
              <a:t>What Is Node?</a:t>
            </a:r>
          </a:p>
        </p:txBody>
      </p:sp>
      <p:sp>
        <p:nvSpPr>
          <p:cNvPr id="5" name="Subtitle 4">
            <a:extLst>
              <a:ext uri="{FF2B5EF4-FFF2-40B4-BE49-F238E27FC236}">
                <a16:creationId xmlns:a16="http://schemas.microsoft.com/office/drawing/2014/main" id="{A2E98B0B-E1B1-4085-B7DB-A9E357A44F97}"/>
              </a:ext>
            </a:extLst>
          </p:cNvPr>
          <p:cNvSpPr>
            <a:spLocks noGrp="1"/>
          </p:cNvSpPr>
          <p:nvPr>
            <p:ph type="subTitle" idx="1"/>
          </p:nvPr>
        </p:nvSpPr>
        <p:spPr/>
        <p:txBody>
          <a:bodyPr>
            <a:normAutofit lnSpcReduction="10000"/>
          </a:bodyPr>
          <a:lstStyle/>
          <a:p>
            <a:endParaRPr lang="en-US"/>
          </a:p>
        </p:txBody>
      </p:sp>
      <p:sp>
        <p:nvSpPr>
          <p:cNvPr id="6" name="Content Placeholder 5">
            <a:extLst>
              <a:ext uri="{FF2B5EF4-FFF2-40B4-BE49-F238E27FC236}">
                <a16:creationId xmlns:a16="http://schemas.microsoft.com/office/drawing/2014/main" id="{CE65E75A-A509-4ED0-8489-88ABA3FCE1B0}"/>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3628469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48E03-DDDC-4952-87B9-D2F3952EC534}"/>
              </a:ext>
            </a:extLst>
          </p:cNvPr>
          <p:cNvSpPr>
            <a:spLocks noGrp="1"/>
          </p:cNvSpPr>
          <p:nvPr>
            <p:ph type="title"/>
          </p:nvPr>
        </p:nvSpPr>
        <p:spPr/>
        <p:txBody>
          <a:bodyPr/>
          <a:lstStyle/>
          <a:p>
            <a:r>
              <a:rPr lang="en-US" dirty="0"/>
              <a:t>Step 3: Additional Modules (3)</a:t>
            </a:r>
          </a:p>
        </p:txBody>
      </p:sp>
      <p:sp>
        <p:nvSpPr>
          <p:cNvPr id="3" name="Content Placeholder 2">
            <a:extLst>
              <a:ext uri="{FF2B5EF4-FFF2-40B4-BE49-F238E27FC236}">
                <a16:creationId xmlns:a16="http://schemas.microsoft.com/office/drawing/2014/main" id="{93CD7CCF-C79F-4477-8788-9DDFE69B9C92}"/>
              </a:ext>
            </a:extLst>
          </p:cNvPr>
          <p:cNvSpPr>
            <a:spLocks noGrp="1"/>
          </p:cNvSpPr>
          <p:nvPr>
            <p:ph sz="quarter" idx="34"/>
          </p:nvPr>
        </p:nvSpPr>
        <p:spPr/>
        <p:txBody>
          <a:bodyPr/>
          <a:lstStyle/>
          <a:p>
            <a:pPr lvl="1"/>
            <a:r>
              <a:rPr lang="en-US" dirty="0"/>
              <a:t>Create </a:t>
            </a:r>
            <a:r>
              <a:rPr lang="en-US" b="1" dirty="0"/>
              <a:t>lib/pagehit.js</a:t>
            </a:r>
          </a:p>
        </p:txBody>
      </p:sp>
      <p:sp>
        <p:nvSpPr>
          <p:cNvPr id="5" name="Rectangle 1">
            <a:extLst>
              <a:ext uri="{FF2B5EF4-FFF2-40B4-BE49-F238E27FC236}">
                <a16:creationId xmlns:a16="http://schemas.microsoft.com/office/drawing/2014/main" id="{6F8364C2-CF7F-42F9-B7BF-7A46C396159F}"/>
              </a:ext>
            </a:extLst>
          </p:cNvPr>
          <p:cNvSpPr>
            <a:spLocks noChangeArrowheads="1"/>
          </p:cNvSpPr>
          <p:nvPr/>
        </p:nvSpPr>
        <p:spPr bwMode="auto">
          <a:xfrm>
            <a:off x="1586346" y="1814361"/>
            <a:ext cx="5978236" cy="3416320"/>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const </a:t>
            </a:r>
            <a:r>
              <a:rPr kumimoji="0" lang="en-US" altLang="en-US" sz="1200" b="0" i="1" u="none" strike="noStrike" cap="none" normalizeH="0" baseline="0">
                <a:ln>
                  <a:noFill/>
                </a:ln>
                <a:solidFill>
                  <a:srgbClr val="8BE9FD"/>
                </a:solidFill>
                <a:effectLst/>
                <a:latin typeface="JetBrains Mono"/>
              </a:rPr>
              <a:t>httpReferrer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'./httpreferrer'</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F79C6"/>
                </a:solidFill>
                <a:effectLst/>
                <a:latin typeface="JetBrains Mono"/>
              </a:rPr>
              <a:t>module</a:t>
            </a:r>
            <a:r>
              <a:rPr kumimoji="0" lang="en-US" altLang="en-US" sz="1200" b="0" i="0" u="none" strike="noStrike" cap="none" normalizeH="0" baseline="0">
                <a:ln>
                  <a:noFill/>
                </a:ln>
                <a:solidFill>
                  <a:srgbClr val="F8F8F2"/>
                </a:solidFill>
                <a:effectLst/>
                <a:latin typeface="JetBrains Mono"/>
              </a:rPr>
              <a:t>.exports </a:t>
            </a:r>
            <a:r>
              <a:rPr kumimoji="0" lang="en-US" altLang="en-US" sz="1200" b="0" i="0" u="none" strike="noStrike" cap="none" normalizeH="0" baseline="0">
                <a:ln>
                  <a:noFill/>
                </a:ln>
                <a:solidFill>
                  <a:srgbClr val="FF79C6"/>
                </a:solidFill>
                <a:effectLst/>
                <a:latin typeface="JetBrains Mono"/>
              </a:rPr>
              <a:t>= class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6272A4"/>
                </a:solidFill>
                <a:effectLst/>
                <a:latin typeface="JetBrains Mono"/>
              </a:rPr>
              <a:t>// initialize</a:t>
            </a:r>
            <a:br>
              <a:rPr kumimoji="0" lang="en-US" altLang="en-US" sz="1200" b="0" i="1" u="none" strike="noStrike" cap="none" normalizeH="0" baseline="0">
                <a:ln>
                  <a:noFill/>
                </a:ln>
                <a:solidFill>
                  <a:srgbClr val="6272A4"/>
                </a:solidFill>
                <a:effectLst/>
                <a:latin typeface="JetBrains Mono"/>
              </a:rPr>
            </a:br>
            <a:r>
              <a:rPr kumimoji="0" lang="en-US" altLang="en-US" sz="1200" b="0" i="1" u="none" strike="noStrike" cap="none" normalizeH="0" baseline="0">
                <a:ln>
                  <a:noFill/>
                </a:ln>
                <a:solidFill>
                  <a:srgbClr val="6272A4"/>
                </a:solidFill>
                <a:effectLst/>
                <a:latin typeface="JetBrains Mono"/>
              </a:rPr>
              <a:t>    </a:t>
            </a:r>
            <a:r>
              <a:rPr kumimoji="0" lang="en-US" altLang="en-US" sz="1200" b="0" i="0" u="none" strike="noStrike" cap="none" normalizeH="0" baseline="0">
                <a:ln>
                  <a:noFill/>
                </a:ln>
                <a:solidFill>
                  <a:srgbClr val="50FA7B"/>
                </a:solidFill>
                <a:effectLst/>
                <a:latin typeface="JetBrains Mono"/>
              </a:rPr>
              <a:t>constructor</a:t>
            </a: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6272A4"/>
                </a:solidFill>
                <a:effectLst/>
                <a:latin typeface="JetBrains Mono"/>
              </a:rPr>
              <a:t>// counter storage</a:t>
            </a:r>
            <a:br>
              <a:rPr kumimoji="0" lang="en-US" altLang="en-US" sz="1200" b="0" i="1" u="none" strike="noStrike" cap="none" normalizeH="0" baseline="0">
                <a:ln>
                  <a:noFill/>
                </a:ln>
                <a:solidFill>
                  <a:srgbClr val="6272A4"/>
                </a:solidFill>
                <a:effectLst/>
                <a:latin typeface="JetBrains Mono"/>
              </a:rPr>
            </a:br>
            <a:r>
              <a:rPr kumimoji="0" lang="en-US" altLang="en-US" sz="1200" b="0" i="1" u="none" strike="noStrike" cap="none" normalizeH="0" baseline="0">
                <a:ln>
                  <a:noFill/>
                </a:ln>
                <a:solidFill>
                  <a:srgbClr val="6272A4"/>
                </a:solidFill>
                <a:effectLst/>
                <a:latin typeface="JetBrains Mono"/>
              </a:rPr>
              <a:t>        </a:t>
            </a:r>
            <a:r>
              <a:rPr kumimoji="0" lang="en-US" altLang="en-US" sz="1200" b="0" i="1" u="none" strike="noStrike" cap="none" normalizeH="0" baseline="0">
                <a:ln>
                  <a:noFill/>
                </a:ln>
                <a:solidFill>
                  <a:srgbClr val="BD93F9"/>
                </a:solidFill>
                <a:effectLst/>
                <a:latin typeface="JetBrains Mono"/>
              </a:rPr>
              <a:t>this</a:t>
            </a:r>
            <a:r>
              <a:rPr kumimoji="0" lang="en-US" altLang="en-US" sz="1200" b="0" i="0" u="none" strike="noStrike" cap="none" normalizeH="0" baseline="0">
                <a:ln>
                  <a:noFill/>
                </a:ln>
                <a:solidFill>
                  <a:srgbClr val="F8F8F2"/>
                </a:solidFill>
                <a:effectLst/>
                <a:latin typeface="JetBrains Mono"/>
              </a:rPr>
              <a:t>.counter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6272A4"/>
                </a:solidFill>
                <a:effectLst/>
                <a:latin typeface="JetBrains Mono"/>
              </a:rPr>
              <a:t>// increase URL counter</a:t>
            </a:r>
            <a:br>
              <a:rPr kumimoji="0" lang="en-US" altLang="en-US" sz="1200" b="0" i="1" u="none" strike="noStrike" cap="none" normalizeH="0" baseline="0">
                <a:ln>
                  <a:noFill/>
                </a:ln>
                <a:solidFill>
                  <a:srgbClr val="6272A4"/>
                </a:solidFill>
                <a:effectLst/>
                <a:latin typeface="JetBrains Mono"/>
              </a:rPr>
            </a:br>
            <a:r>
              <a:rPr kumimoji="0" lang="en-US" altLang="en-US" sz="1200" b="0" i="1" u="none" strike="noStrike" cap="none" normalizeH="0" baseline="0">
                <a:ln>
                  <a:noFill/>
                </a:ln>
                <a:solidFill>
                  <a:srgbClr val="6272A4"/>
                </a:solidFill>
                <a:effectLst/>
                <a:latin typeface="JetBrains Mono"/>
              </a:rPr>
              <a:t>    </a:t>
            </a:r>
            <a:r>
              <a:rPr kumimoji="0" lang="en-US" altLang="en-US" sz="1200" b="0" i="0" u="none" strike="noStrike" cap="none" normalizeH="0" baseline="0">
                <a:ln>
                  <a:noFill/>
                </a:ln>
                <a:solidFill>
                  <a:srgbClr val="50FA7B"/>
                </a:solidFill>
                <a:effectLst/>
                <a:latin typeface="JetBrains Mono"/>
              </a:rPr>
              <a:t>count</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req</a:t>
            </a: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let </a:t>
            </a:r>
            <a:r>
              <a:rPr kumimoji="0" lang="en-US" altLang="en-US" sz="1200" b="0" i="0" u="none" strike="noStrike" cap="none" normalizeH="0" baseline="0">
                <a:ln>
                  <a:noFill/>
                </a:ln>
                <a:solidFill>
                  <a:srgbClr val="F8F8F2"/>
                </a:solidFill>
                <a:effectLst/>
                <a:latin typeface="JetBrains Mono"/>
              </a:rPr>
              <a:t>hash </a:t>
            </a:r>
            <a:r>
              <a:rPr kumimoji="0" lang="en-US" altLang="en-US" sz="1200" b="0" i="0" u="none" strike="noStrike" cap="none" normalizeH="0" baseline="0">
                <a:ln>
                  <a:noFill/>
                </a:ln>
                <a:solidFill>
                  <a:srgbClr val="FF79C6"/>
                </a:solidFill>
                <a:effectLst/>
                <a:latin typeface="JetBrains Mono"/>
              </a:rPr>
              <a:t>= </a:t>
            </a:r>
            <a:r>
              <a:rPr kumimoji="0" lang="en-US" altLang="en-US" sz="1200" b="0" i="1" u="none" strike="noStrike" cap="none" normalizeH="0" baseline="0">
                <a:ln>
                  <a:noFill/>
                </a:ln>
                <a:solidFill>
                  <a:srgbClr val="8BE9FD"/>
                </a:solidFill>
                <a:effectLst/>
                <a:latin typeface="JetBrains Mono"/>
              </a:rPr>
              <a:t>httpReferrer</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req</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if </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F79C6"/>
                </a:solidFill>
                <a:effectLst/>
                <a:latin typeface="JetBrains Mono"/>
              </a:rPr>
              <a:t>!</a:t>
            </a:r>
            <a:r>
              <a:rPr kumimoji="0" lang="en-US" altLang="en-US" sz="1200" b="0" i="0" u="none" strike="noStrike" cap="none" normalizeH="0" baseline="0">
                <a:ln>
                  <a:noFill/>
                </a:ln>
                <a:solidFill>
                  <a:srgbClr val="F8F8F2"/>
                </a:solidFill>
                <a:effectLst/>
                <a:latin typeface="JetBrains Mono"/>
              </a:rPr>
              <a:t>hash) </a:t>
            </a:r>
            <a:r>
              <a:rPr kumimoji="0" lang="en-US" altLang="en-US" sz="1200" b="0" i="0" u="none" strike="noStrike" cap="none" normalizeH="0" baseline="0">
                <a:ln>
                  <a:noFill/>
                </a:ln>
                <a:solidFill>
                  <a:srgbClr val="FF79C6"/>
                </a:solidFill>
                <a:effectLst/>
                <a:latin typeface="JetBrains Mono"/>
              </a:rPr>
              <a:t>return </a:t>
            </a:r>
            <a:r>
              <a:rPr kumimoji="0" lang="en-US" altLang="en-US" sz="1200" b="0" i="0" u="none" strike="noStrike" cap="none" normalizeH="0" baseline="0">
                <a:ln>
                  <a:noFill/>
                </a:ln>
                <a:solidFill>
                  <a:srgbClr val="BD93F9"/>
                </a:solidFill>
                <a:effectLst/>
                <a:latin typeface="JetBrains Mono"/>
              </a:rPr>
              <a:t>null</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6272A4"/>
                </a:solidFill>
                <a:effectLst/>
                <a:latin typeface="JetBrains Mono"/>
              </a:rPr>
              <a:t>// define count default</a:t>
            </a:r>
            <a:br>
              <a:rPr kumimoji="0" lang="en-US" altLang="en-US" sz="1200" b="0" i="1" u="none" strike="noStrike" cap="none" normalizeH="0" baseline="0">
                <a:ln>
                  <a:noFill/>
                </a:ln>
                <a:solidFill>
                  <a:srgbClr val="6272A4"/>
                </a:solidFill>
                <a:effectLst/>
                <a:latin typeface="JetBrains Mono"/>
              </a:rPr>
            </a:br>
            <a:r>
              <a:rPr kumimoji="0" lang="en-US" altLang="en-US" sz="1200" b="0" i="1" u="none" strike="noStrike" cap="none" normalizeH="0" baseline="0">
                <a:ln>
                  <a:noFill/>
                </a:ln>
                <a:solidFill>
                  <a:srgbClr val="6272A4"/>
                </a:solidFill>
                <a:effectLst/>
                <a:latin typeface="JetBrains Mono"/>
              </a:rPr>
              <a:t>        </a:t>
            </a:r>
            <a:r>
              <a:rPr kumimoji="0" lang="en-US" altLang="en-US" sz="1200" b="0" i="1" u="none" strike="noStrike" cap="none" normalizeH="0" baseline="0">
                <a:ln>
                  <a:noFill/>
                </a:ln>
                <a:solidFill>
                  <a:srgbClr val="BD93F9"/>
                </a:solidFill>
                <a:effectLst/>
                <a:latin typeface="JetBrains Mono"/>
              </a:rPr>
              <a:t>this</a:t>
            </a:r>
            <a:r>
              <a:rPr kumimoji="0" lang="en-US" altLang="en-US" sz="1200" b="0" i="0" u="none" strike="noStrike" cap="none" normalizeH="0" baseline="0">
                <a:ln>
                  <a:noFill/>
                </a:ln>
                <a:solidFill>
                  <a:srgbClr val="F8F8F2"/>
                </a:solidFill>
                <a:effectLst/>
                <a:latin typeface="JetBrains Mono"/>
              </a:rPr>
              <a:t>.counter[ hash ] </a:t>
            </a:r>
            <a:r>
              <a:rPr kumimoji="0" lang="en-US" altLang="en-US" sz="1200" b="0" i="0" u="none" strike="noStrike" cap="none" normalizeH="0" baseline="0">
                <a:ln>
                  <a:noFill/>
                </a:ln>
                <a:solidFill>
                  <a:srgbClr val="FF79C6"/>
                </a:solidFill>
                <a:effectLst/>
                <a:latin typeface="JetBrains Mono"/>
              </a:rPr>
              <a:t>= </a:t>
            </a:r>
            <a:r>
              <a:rPr kumimoji="0" lang="en-US" altLang="en-US" sz="1200" b="0" i="1" u="none" strike="noStrike" cap="none" normalizeH="0" baseline="0">
                <a:ln>
                  <a:noFill/>
                </a:ln>
                <a:solidFill>
                  <a:srgbClr val="BD93F9"/>
                </a:solidFill>
                <a:effectLst/>
                <a:latin typeface="JetBrains Mono"/>
              </a:rPr>
              <a:t>this</a:t>
            </a:r>
            <a:r>
              <a:rPr kumimoji="0" lang="en-US" altLang="en-US" sz="1200" b="0" i="0" u="none" strike="noStrike" cap="none" normalizeH="0" baseline="0">
                <a:ln>
                  <a:noFill/>
                </a:ln>
                <a:solidFill>
                  <a:srgbClr val="F8F8F2"/>
                </a:solidFill>
                <a:effectLst/>
                <a:latin typeface="JetBrains Mono"/>
              </a:rPr>
              <a:t>.counter[ hash ]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BD93F9"/>
                </a:solidFill>
                <a:effectLst/>
                <a:latin typeface="JetBrains Mono"/>
              </a:rPr>
              <a:t>0</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6272A4"/>
                </a:solidFill>
                <a:effectLst/>
                <a:latin typeface="JetBrains Mono"/>
              </a:rPr>
              <a:t>// return incremented count</a:t>
            </a:r>
            <a:br>
              <a:rPr kumimoji="0" lang="en-US" altLang="en-US" sz="1200" b="0" i="1" u="none" strike="noStrike" cap="none" normalizeH="0" baseline="0">
                <a:ln>
                  <a:noFill/>
                </a:ln>
                <a:solidFill>
                  <a:srgbClr val="6272A4"/>
                </a:solidFill>
                <a:effectLst/>
                <a:latin typeface="JetBrains Mono"/>
              </a:rPr>
            </a:br>
            <a:r>
              <a:rPr kumimoji="0" lang="en-US" altLang="en-US" sz="1200" b="0" i="1" u="none" strike="noStrike" cap="none" normalizeH="0" baseline="0">
                <a:ln>
                  <a:noFill/>
                </a:ln>
                <a:solidFill>
                  <a:srgbClr val="6272A4"/>
                </a:solidFill>
                <a:effectLst/>
                <a:latin typeface="JetBrains Mono"/>
              </a:rPr>
              <a:t>        </a:t>
            </a:r>
            <a:r>
              <a:rPr kumimoji="0" lang="en-US" altLang="en-US" sz="1200" b="0" i="0" u="none" strike="noStrike" cap="none" normalizeH="0" baseline="0">
                <a:ln>
                  <a:noFill/>
                </a:ln>
                <a:solidFill>
                  <a:srgbClr val="FF79C6"/>
                </a:solidFill>
                <a:effectLst/>
                <a:latin typeface="JetBrains Mono"/>
              </a:rPr>
              <a:t>return ++</a:t>
            </a:r>
            <a:r>
              <a:rPr kumimoji="0" lang="en-US" altLang="en-US" sz="1200" b="0" i="1" u="none" strike="noStrike" cap="none" normalizeH="0" baseline="0">
                <a:ln>
                  <a:noFill/>
                </a:ln>
                <a:solidFill>
                  <a:srgbClr val="BD93F9"/>
                </a:solidFill>
                <a:effectLst/>
                <a:latin typeface="JetBrains Mono"/>
              </a:rPr>
              <a:t>this</a:t>
            </a:r>
            <a:r>
              <a:rPr kumimoji="0" lang="en-US" altLang="en-US" sz="1200" b="0" i="0" u="none" strike="noStrike" cap="none" normalizeH="0" baseline="0">
                <a:ln>
                  <a:noFill/>
                </a:ln>
                <a:solidFill>
                  <a:srgbClr val="F8F8F2"/>
                </a:solidFill>
                <a:effectLst/>
                <a:latin typeface="JetBrains Mono"/>
              </a:rPr>
              <a:t>.counter[ hash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26050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48E03-DDDC-4952-87B9-D2F3952EC534}"/>
              </a:ext>
            </a:extLst>
          </p:cNvPr>
          <p:cNvSpPr>
            <a:spLocks noGrp="1"/>
          </p:cNvSpPr>
          <p:nvPr>
            <p:ph type="title"/>
          </p:nvPr>
        </p:nvSpPr>
        <p:spPr/>
        <p:txBody>
          <a:bodyPr/>
          <a:lstStyle/>
          <a:p>
            <a:r>
              <a:rPr lang="en-US" dirty="0"/>
              <a:t>Step 3: Additional Modules (4)</a:t>
            </a:r>
          </a:p>
        </p:txBody>
      </p:sp>
      <p:sp>
        <p:nvSpPr>
          <p:cNvPr id="3" name="Content Placeholder 2">
            <a:extLst>
              <a:ext uri="{FF2B5EF4-FFF2-40B4-BE49-F238E27FC236}">
                <a16:creationId xmlns:a16="http://schemas.microsoft.com/office/drawing/2014/main" id="{93CD7CCF-C79F-4477-8788-9DDFE69B9C92}"/>
              </a:ext>
            </a:extLst>
          </p:cNvPr>
          <p:cNvSpPr>
            <a:spLocks noGrp="1"/>
          </p:cNvSpPr>
          <p:nvPr>
            <p:ph sz="quarter" idx="34"/>
          </p:nvPr>
        </p:nvSpPr>
        <p:spPr/>
        <p:txBody>
          <a:bodyPr/>
          <a:lstStyle/>
          <a:p>
            <a:pPr lvl="1"/>
            <a:r>
              <a:rPr lang="en-US" dirty="0"/>
              <a:t>Update </a:t>
            </a:r>
            <a:r>
              <a:rPr lang="en-US" b="1" dirty="0"/>
              <a:t>index.js</a:t>
            </a:r>
            <a:r>
              <a:rPr lang="en-US" dirty="0"/>
              <a:t>, and run “</a:t>
            </a:r>
            <a:r>
              <a:rPr lang="en-US" dirty="0" err="1"/>
              <a:t>npm</a:t>
            </a:r>
            <a:r>
              <a:rPr lang="en-US" dirty="0"/>
              <a:t> run debug”</a:t>
            </a:r>
          </a:p>
        </p:txBody>
      </p:sp>
      <p:sp>
        <p:nvSpPr>
          <p:cNvPr id="4" name="Rectangle 1">
            <a:extLst>
              <a:ext uri="{FF2B5EF4-FFF2-40B4-BE49-F238E27FC236}">
                <a16:creationId xmlns:a16="http://schemas.microsoft.com/office/drawing/2014/main" id="{04ABB585-1AF8-4EFA-8E45-8D6C029E6FE2}"/>
              </a:ext>
            </a:extLst>
          </p:cNvPr>
          <p:cNvSpPr>
            <a:spLocks noChangeArrowheads="1"/>
          </p:cNvSpPr>
          <p:nvPr/>
        </p:nvSpPr>
        <p:spPr bwMode="auto">
          <a:xfrm>
            <a:off x="7491846" y="415497"/>
            <a:ext cx="4062846" cy="5770811"/>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F1FA8C"/>
                </a:solidFill>
                <a:effectLst/>
                <a:latin typeface="JetBrains Mono"/>
              </a:rPr>
              <a:t>'use strict'</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F79C6"/>
                </a:solidFill>
                <a:effectLst/>
                <a:latin typeface="JetBrains Mono"/>
              </a:rPr>
              <a:t>const</a:t>
            </a:r>
            <a:br>
              <a:rPr kumimoji="0" lang="en-US" altLang="en-US" sz="900" b="0" i="0" u="none" strike="noStrike" cap="none" normalizeH="0" baseline="0" dirty="0">
                <a:ln>
                  <a:noFill/>
                </a:ln>
                <a:solidFill>
                  <a:srgbClr val="FF79C6"/>
                </a:solidFill>
                <a:effectLst/>
                <a:latin typeface="JetBrains Mono"/>
              </a:rPr>
            </a:br>
            <a:r>
              <a:rPr kumimoji="0" lang="en-US" altLang="en-US" sz="900" b="0" i="0" u="none" strike="noStrike" cap="none" normalizeH="0" baseline="0" dirty="0">
                <a:ln>
                  <a:noFill/>
                </a:ln>
                <a:solidFill>
                  <a:srgbClr val="FF79C6"/>
                </a:solidFill>
                <a:effectLst/>
                <a:latin typeface="JetBrains Mono"/>
              </a:rPr>
              <a:t>    </a:t>
            </a:r>
            <a:r>
              <a:rPr kumimoji="0" lang="en-US" altLang="en-US" sz="900" b="0" i="1" u="none" strike="noStrike" cap="none" normalizeH="0" baseline="0" dirty="0">
                <a:ln>
                  <a:noFill/>
                </a:ln>
                <a:solidFill>
                  <a:srgbClr val="6272A4"/>
                </a:solidFill>
                <a:effectLst/>
                <a:latin typeface="JetBrains Mono"/>
              </a:rPr>
              <a:t>// default HTTP port</a:t>
            </a:r>
            <a:br>
              <a:rPr kumimoji="0" lang="en-US" altLang="en-US" sz="900" b="0" i="1" u="none" strike="noStrike" cap="none" normalizeH="0" baseline="0" dirty="0">
                <a:ln>
                  <a:noFill/>
                </a:ln>
                <a:solidFill>
                  <a:srgbClr val="6272A4"/>
                </a:solidFill>
                <a:effectLst/>
                <a:latin typeface="JetBrains Mono"/>
              </a:rPr>
            </a:br>
            <a:r>
              <a:rPr kumimoji="0" lang="en-US" altLang="en-US" sz="900" b="0" i="1" u="none" strike="noStrike" cap="none" normalizeH="0" baseline="0" dirty="0">
                <a:ln>
                  <a:noFill/>
                </a:ln>
                <a:solidFill>
                  <a:srgbClr val="6272A4"/>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port</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BD93F9"/>
                </a:solidFill>
                <a:effectLst/>
                <a:latin typeface="JetBrains Mono"/>
              </a:rPr>
              <a:t>3000</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6272A4"/>
                </a:solidFill>
                <a:effectLst/>
                <a:latin typeface="JetBrains Mono"/>
              </a:rPr>
              <a:t>// Node.js modules</a:t>
            </a:r>
            <a:br>
              <a:rPr kumimoji="0" lang="en-US" altLang="en-US" sz="900" b="0" i="1" u="none" strike="noStrike" cap="none" normalizeH="0" baseline="0" dirty="0">
                <a:ln>
                  <a:noFill/>
                </a:ln>
                <a:solidFill>
                  <a:srgbClr val="6272A4"/>
                </a:solidFill>
                <a:effectLst/>
                <a:latin typeface="JetBrains Mono"/>
              </a:rPr>
            </a:br>
            <a:r>
              <a:rPr kumimoji="0" lang="en-US" altLang="en-US" sz="900" b="0" i="1" u="none" strike="noStrike" cap="none" normalizeH="0" baseline="0" dirty="0">
                <a:ln>
                  <a:noFill/>
                </a:ln>
                <a:solidFill>
                  <a:srgbClr val="6272A4"/>
                </a:solidFill>
                <a:effectLst/>
                <a:latin typeface="JetBrains Mono"/>
              </a:rPr>
              <a:t>    </a:t>
            </a:r>
            <a:r>
              <a:rPr kumimoji="0" lang="en-US" altLang="en-US" sz="900" b="0" i="0" u="none" strike="noStrike" cap="none" normalizeH="0" baseline="0" dirty="0">
                <a:ln>
                  <a:noFill/>
                </a:ln>
                <a:solidFill>
                  <a:srgbClr val="F8F8F2"/>
                </a:solidFill>
                <a:effectLst/>
                <a:latin typeface="JetBrains Mono"/>
              </a:rPr>
              <a:t>http </a:t>
            </a:r>
            <a:r>
              <a:rPr kumimoji="0" lang="en-US" altLang="en-US" sz="900" b="0" i="0" u="none" strike="noStrike" cap="none" normalizeH="0" baseline="0" dirty="0">
                <a:ln>
                  <a:noFill/>
                </a:ln>
                <a:solidFill>
                  <a:srgbClr val="FF79C6"/>
                </a:solidFill>
                <a:effectLst/>
                <a:latin typeface="JetBrains Mono"/>
              </a:rPr>
              <a:t>= require</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'http'</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url</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 require</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a:t>
            </a:r>
            <a:r>
              <a:rPr kumimoji="0" lang="en-US" altLang="en-US" sz="900" b="0" i="0" u="none" strike="noStrike" cap="none" normalizeH="0" baseline="0" dirty="0" err="1">
                <a:ln>
                  <a:noFill/>
                </a:ln>
                <a:solidFill>
                  <a:srgbClr val="F1FA8C"/>
                </a:solidFill>
                <a:effectLst/>
                <a:latin typeface="JetBrains Mono"/>
              </a:rPr>
              <a:t>url</a:t>
            </a:r>
            <a:r>
              <a:rPr kumimoji="0" lang="en-US" altLang="en-US" sz="900" b="0" i="0" u="none" strike="noStrike" cap="none" normalizeH="0" baseline="0" dirty="0">
                <a:ln>
                  <a:noFill/>
                </a:ln>
                <a:solidFill>
                  <a:srgbClr val="F1FA8C"/>
                </a:solidFill>
                <a:effectLst/>
                <a:latin typeface="JetBrains Mono"/>
              </a:rPr>
              <a:t>'</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6272A4"/>
                </a:solidFill>
                <a:effectLst/>
                <a:latin typeface="JetBrains Mono"/>
              </a:rPr>
              <a:t>// page counter object</a:t>
            </a:r>
            <a:br>
              <a:rPr kumimoji="0" lang="en-US" altLang="en-US" sz="900" b="0" i="1" u="none" strike="noStrike" cap="none" normalizeH="0" baseline="0" dirty="0">
                <a:ln>
                  <a:noFill/>
                </a:ln>
                <a:solidFill>
                  <a:srgbClr val="6272A4"/>
                </a:solidFill>
                <a:effectLst/>
                <a:latin typeface="JetBrains Mono"/>
              </a:rPr>
            </a:br>
            <a:r>
              <a:rPr kumimoji="0" lang="en-US" altLang="en-US" sz="900" b="0" i="1" u="none" strike="noStrike" cap="none" normalizeH="0" baseline="0" dirty="0">
                <a:ln>
                  <a:noFill/>
                </a:ln>
                <a:solidFill>
                  <a:srgbClr val="6272A4"/>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pagehit</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 new </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FF79C6"/>
                </a:solidFill>
                <a:effectLst/>
                <a:latin typeface="JetBrains Mono"/>
              </a:rPr>
              <a:t>require</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'./lib/</a:t>
            </a:r>
            <a:r>
              <a:rPr kumimoji="0" lang="en-US" altLang="en-US" sz="900" b="0" i="0" u="none" strike="noStrike" cap="none" normalizeH="0" baseline="0" dirty="0" err="1">
                <a:ln>
                  <a:noFill/>
                </a:ln>
                <a:solidFill>
                  <a:srgbClr val="F1FA8C"/>
                </a:solidFill>
                <a:effectLst/>
                <a:latin typeface="JetBrains Mono"/>
              </a:rPr>
              <a:t>pagehit</a:t>
            </a:r>
            <a:r>
              <a:rPr kumimoji="0" lang="en-US" altLang="en-US" sz="900" b="0" i="0" u="none" strike="noStrike" cap="none" normalizeH="0" baseline="0" dirty="0">
                <a:ln>
                  <a:noFill/>
                </a:ln>
                <a:solidFill>
                  <a:srgbClr val="F1FA8C"/>
                </a:solidFill>
                <a:effectLst/>
                <a:latin typeface="JetBrains Mono"/>
              </a:rPr>
              <a:t>'</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6272A4"/>
                </a:solidFill>
                <a:effectLst/>
                <a:latin typeface="JetBrains Mono"/>
              </a:rPr>
              <a:t>// HTTP response</a:t>
            </a:r>
            <a:br>
              <a:rPr kumimoji="0" lang="en-US" altLang="en-US" sz="900" b="0" i="1" u="none" strike="noStrike" cap="none" normalizeH="0" baseline="0" dirty="0">
                <a:ln>
                  <a:noFill/>
                </a:ln>
                <a:solidFill>
                  <a:srgbClr val="6272A4"/>
                </a:solidFill>
                <a:effectLst/>
                <a:latin typeface="JetBrains Mono"/>
              </a:rPr>
            </a:br>
            <a:r>
              <a:rPr kumimoji="0" lang="en-US" altLang="en-US" sz="900" b="0" i="1" u="none" strike="noStrike" cap="none" normalizeH="0" baseline="0" dirty="0">
                <a:ln>
                  <a:noFill/>
                </a:ln>
                <a:solidFill>
                  <a:srgbClr val="6272A4"/>
                </a:solidFill>
                <a:effectLst/>
                <a:latin typeface="JetBrains Mono"/>
              </a:rPr>
              <a:t>    </a:t>
            </a:r>
            <a:r>
              <a:rPr kumimoji="0" lang="en-US" altLang="en-US" sz="900" b="0" i="1" u="none" strike="noStrike" cap="none" normalizeH="0" baseline="0" dirty="0" err="1">
                <a:ln>
                  <a:noFill/>
                </a:ln>
                <a:solidFill>
                  <a:srgbClr val="8BE9FD"/>
                </a:solidFill>
                <a:effectLst/>
                <a:latin typeface="JetBrains Mono"/>
              </a:rPr>
              <a:t>httpResponse</a:t>
            </a:r>
            <a:r>
              <a:rPr kumimoji="0" lang="en-US" altLang="en-US" sz="900" b="0" i="1" u="none" strike="noStrike" cap="none" normalizeH="0" baseline="0" dirty="0">
                <a:ln>
                  <a:noFill/>
                </a:ln>
                <a:solidFill>
                  <a:srgbClr val="8BE9FD"/>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 require</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'./lib/</a:t>
            </a:r>
            <a:r>
              <a:rPr kumimoji="0" lang="en-US" altLang="en-US" sz="900" b="0" i="0" u="none" strike="noStrike" cap="none" normalizeH="0" baseline="0" dirty="0" err="1">
                <a:ln>
                  <a:noFill/>
                </a:ln>
                <a:solidFill>
                  <a:srgbClr val="F1FA8C"/>
                </a:solidFill>
                <a:effectLst/>
                <a:latin typeface="JetBrains Mono"/>
              </a:rPr>
              <a:t>httpresponse</a:t>
            </a:r>
            <a:r>
              <a:rPr kumimoji="0" lang="en-US" altLang="en-US" sz="900" b="0" i="0" u="none" strike="noStrike" cap="none" normalizeH="0" baseline="0" dirty="0">
                <a:ln>
                  <a:noFill/>
                </a:ln>
                <a:solidFill>
                  <a:srgbClr val="F1FA8C"/>
                </a:solidFill>
                <a:effectLst/>
                <a:latin typeface="JetBrains Mono"/>
              </a:rPr>
              <a:t>'</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br>
              <a:rPr kumimoji="0" lang="en-US" altLang="en-US" sz="900" b="0" i="0" u="none" strike="noStrike" cap="none" normalizeH="0" baseline="0" dirty="0">
                <a:ln>
                  <a:noFill/>
                </a:ln>
                <a:solidFill>
                  <a:srgbClr val="F8F8F2"/>
                </a:solidFill>
                <a:effectLst/>
                <a:latin typeface="JetBrains Mono"/>
              </a:rPr>
            </a:br>
            <a:r>
              <a:rPr kumimoji="0" lang="en-US" altLang="en-US" sz="900" b="0" i="1" u="none" strike="noStrike" cap="none" normalizeH="0" baseline="0" dirty="0">
                <a:ln>
                  <a:noFill/>
                </a:ln>
                <a:solidFill>
                  <a:srgbClr val="6272A4"/>
                </a:solidFill>
                <a:effectLst/>
                <a:latin typeface="JetBrains Mono"/>
              </a:rPr>
              <a:t>// new server</a:t>
            </a:r>
            <a:br>
              <a:rPr kumimoji="0" lang="en-US" altLang="en-US" sz="900" b="0" i="1" u="none" strike="noStrike" cap="none" normalizeH="0" baseline="0" dirty="0">
                <a:ln>
                  <a:noFill/>
                </a:ln>
                <a:solidFill>
                  <a:srgbClr val="6272A4"/>
                </a:solidFill>
                <a:effectLst/>
                <a:latin typeface="JetBrains Mono"/>
              </a:rPr>
            </a:br>
            <a:r>
              <a:rPr kumimoji="0" lang="en-US" altLang="en-US" sz="900" b="0" i="0" u="none" strike="noStrike" cap="none" normalizeH="0" baseline="0" dirty="0" err="1">
                <a:ln>
                  <a:noFill/>
                </a:ln>
                <a:solidFill>
                  <a:srgbClr val="F8F8F2"/>
                </a:solidFill>
                <a:effectLst/>
                <a:latin typeface="JetBrains Mono"/>
              </a:rPr>
              <a:t>http.</a:t>
            </a:r>
            <a:r>
              <a:rPr kumimoji="0" lang="en-US" altLang="en-US" sz="900" b="0" i="1" u="none" strike="noStrike" cap="none" normalizeH="0" baseline="0" dirty="0" err="1">
                <a:ln>
                  <a:noFill/>
                </a:ln>
                <a:solidFill>
                  <a:srgbClr val="8BE9FD"/>
                </a:solidFill>
                <a:effectLst/>
                <a:latin typeface="JetBrains Mono"/>
              </a:rPr>
              <a:t>createServer</a:t>
            </a:r>
            <a:r>
              <a:rPr kumimoji="0" lang="en-US" altLang="en-US" sz="900" b="0" i="0" u="none" strike="noStrike" cap="none" normalizeH="0" baseline="0" dirty="0">
                <a:ln>
                  <a:noFill/>
                </a:ln>
                <a:solidFill>
                  <a:srgbClr val="F8F8F2"/>
                </a:solidFill>
                <a:effectLst/>
                <a:latin typeface="JetBrains Mono"/>
              </a:rPr>
              <a:t>((</a:t>
            </a:r>
            <a:r>
              <a:rPr kumimoji="0" lang="en-US" altLang="en-US" sz="900" b="0" i="1" u="none" strike="noStrike" cap="none" normalizeH="0" baseline="0" dirty="0">
                <a:ln>
                  <a:noFill/>
                </a:ln>
                <a:solidFill>
                  <a:srgbClr val="FFB86C"/>
                </a:solidFill>
                <a:effectLst/>
                <a:latin typeface="JetBrains Mono"/>
              </a:rPr>
              <a:t>req</a:t>
            </a: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FFB86C"/>
                </a:solidFill>
                <a:effectLst/>
                <a:latin typeface="JetBrains Mono"/>
              </a:rPr>
              <a:t>res</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=&gt; </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6272A4"/>
                </a:solidFill>
                <a:effectLst/>
                <a:latin typeface="JetBrains Mono"/>
              </a:rPr>
              <a:t>// get referring page count</a:t>
            </a:r>
            <a:br>
              <a:rPr kumimoji="0" lang="en-US" altLang="en-US" sz="900" b="0" i="1" u="none" strike="noStrike" cap="none" normalizeH="0" baseline="0" dirty="0">
                <a:ln>
                  <a:noFill/>
                </a:ln>
                <a:solidFill>
                  <a:srgbClr val="6272A4"/>
                </a:solidFill>
                <a:effectLst/>
                <a:latin typeface="JetBrains Mono"/>
              </a:rPr>
            </a:br>
            <a:r>
              <a:rPr kumimoji="0" lang="en-US" altLang="en-US" sz="900" b="0" i="1" u="none" strike="noStrike" cap="none" normalizeH="0" baseline="0" dirty="0">
                <a:ln>
                  <a:noFill/>
                </a:ln>
                <a:solidFill>
                  <a:srgbClr val="6272A4"/>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let </a:t>
            </a:r>
            <a:r>
              <a:rPr kumimoji="0" lang="en-US" altLang="en-US" sz="900" b="0" i="0" u="none" strike="noStrike" cap="none" normalizeH="0" baseline="0" dirty="0">
                <a:ln>
                  <a:noFill/>
                </a:ln>
                <a:solidFill>
                  <a:srgbClr val="F8F8F2"/>
                </a:solidFill>
                <a:effectLst/>
                <a:latin typeface="JetBrains Mono"/>
              </a:rPr>
              <a:t>count </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pagehit.</a:t>
            </a:r>
            <a:r>
              <a:rPr kumimoji="0" lang="en-US" altLang="en-US" sz="900" b="0" i="0" u="none" strike="noStrike" cap="none" normalizeH="0" baseline="0" dirty="0" err="1">
                <a:ln>
                  <a:noFill/>
                </a:ln>
                <a:solidFill>
                  <a:srgbClr val="50FA7B"/>
                </a:solidFill>
                <a:effectLst/>
                <a:latin typeface="JetBrains Mono"/>
              </a:rPr>
              <a:t>count</a:t>
            </a:r>
            <a:r>
              <a:rPr kumimoji="0" lang="en-US" altLang="en-US" sz="900" b="0" i="0" u="none" strike="noStrike" cap="none" normalizeH="0" baseline="0" dirty="0">
                <a:ln>
                  <a:noFill/>
                </a:ln>
                <a:solidFill>
                  <a:srgbClr val="F8F8F2"/>
                </a:solidFill>
                <a:effectLst/>
                <a:latin typeface="JetBrains Mono"/>
              </a:rPr>
              <a:t>(</a:t>
            </a:r>
            <a:r>
              <a:rPr kumimoji="0" lang="en-US" altLang="en-US" sz="900" b="0" i="1" u="none" strike="noStrike" cap="none" normalizeH="0" baseline="0" dirty="0">
                <a:ln>
                  <a:noFill/>
                </a:ln>
                <a:solidFill>
                  <a:srgbClr val="FFB86C"/>
                </a:solidFill>
                <a:effectLst/>
                <a:latin typeface="JetBrains Mono"/>
              </a:rPr>
              <a:t>req</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6272A4"/>
                </a:solidFill>
                <a:effectLst/>
                <a:latin typeface="JetBrains Mono"/>
              </a:rPr>
              <a:t>// error: referring page not found</a:t>
            </a:r>
            <a:br>
              <a:rPr kumimoji="0" lang="en-US" altLang="en-US" sz="900" b="0" i="1" u="none" strike="noStrike" cap="none" normalizeH="0" baseline="0" dirty="0">
                <a:ln>
                  <a:noFill/>
                </a:ln>
                <a:solidFill>
                  <a:srgbClr val="6272A4"/>
                </a:solidFill>
                <a:effectLst/>
                <a:latin typeface="JetBrains Mono"/>
              </a:rPr>
            </a:br>
            <a:r>
              <a:rPr kumimoji="0" lang="en-US" altLang="en-US" sz="900" b="0" i="1" u="none" strike="noStrike" cap="none" normalizeH="0" baseline="0" dirty="0">
                <a:ln>
                  <a:noFill/>
                </a:ln>
                <a:solidFill>
                  <a:srgbClr val="6272A4"/>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if </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FF79C6"/>
                </a:solidFill>
                <a:effectLst/>
                <a:latin typeface="JetBrains Mono"/>
              </a:rPr>
              <a:t>!</a:t>
            </a:r>
            <a:r>
              <a:rPr kumimoji="0" lang="en-US" altLang="en-US" sz="900" b="0" i="0" u="none" strike="noStrike" cap="none" normalizeH="0" baseline="0" dirty="0">
                <a:ln>
                  <a:noFill/>
                </a:ln>
                <a:solidFill>
                  <a:srgbClr val="F8F8F2"/>
                </a:solidFill>
                <a:effectLst/>
                <a:latin typeface="JetBrains Mono"/>
              </a:rPr>
              <a:t>count) {</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err="1">
                <a:ln>
                  <a:noFill/>
                </a:ln>
                <a:solidFill>
                  <a:srgbClr val="8BE9FD"/>
                </a:solidFill>
                <a:effectLst/>
                <a:latin typeface="JetBrains Mono"/>
              </a:rPr>
              <a:t>httpResponse</a:t>
            </a: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FFB86C"/>
                </a:solidFill>
                <a:effectLst/>
                <a:latin typeface="JetBrains Mono"/>
              </a:rPr>
              <a:t>res</a:t>
            </a:r>
            <a:r>
              <a:rPr kumimoji="0" lang="en-US" altLang="en-US" sz="900" b="0" i="0" u="none" strike="noStrike" cap="none" normalizeH="0" baseline="0" dirty="0">
                <a:ln>
                  <a:noFill/>
                </a:ln>
                <a:solidFill>
                  <a:srgbClr val="F8F8F2"/>
                </a:solidFill>
                <a:effectLst/>
                <a:latin typeface="JetBrains Mono"/>
              </a:rPr>
              <a:t>, status</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BD93F9"/>
                </a:solidFill>
                <a:effectLst/>
                <a:latin typeface="JetBrains Mono"/>
              </a:rPr>
              <a:t>400</a:t>
            </a:r>
            <a:r>
              <a:rPr kumimoji="0" lang="en-US" altLang="en-US" sz="900" b="0" i="0" u="none" strike="noStrike" cap="none" normalizeH="0" baseline="0" dirty="0">
                <a:ln>
                  <a:noFill/>
                </a:ln>
                <a:solidFill>
                  <a:srgbClr val="F8F8F2"/>
                </a:solidFill>
                <a:effectLst/>
                <a:latin typeface="JetBrains Mono"/>
              </a:rPr>
              <a:t>, content</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1FA8C"/>
                </a:solidFill>
                <a:effectLst/>
                <a:latin typeface="JetBrains Mono"/>
              </a:rPr>
              <a:t>'No referrer' </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return</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br>
              <a:rPr kumimoji="0" lang="en-US" altLang="en-US" sz="900" b="0" i="0" u="none" strike="noStrike" cap="none" normalizeH="0" baseline="0" dirty="0">
                <a:ln>
                  <a:noFill/>
                </a:ln>
                <a:solidFill>
                  <a:srgbClr val="F8F8F2"/>
                </a:solidFill>
                <a:effectLst/>
                <a:latin typeface="JetBrains Mono"/>
              </a:rPr>
            </a:b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6272A4"/>
                </a:solidFill>
                <a:effectLst/>
                <a:latin typeface="JetBrains Mono"/>
              </a:rPr>
              <a:t>// send appropriate response</a:t>
            </a:r>
            <a:br>
              <a:rPr kumimoji="0" lang="en-US" altLang="en-US" sz="900" b="0" i="1" u="none" strike="noStrike" cap="none" normalizeH="0" baseline="0" dirty="0">
                <a:ln>
                  <a:noFill/>
                </a:ln>
                <a:solidFill>
                  <a:srgbClr val="6272A4"/>
                </a:solidFill>
                <a:effectLst/>
                <a:latin typeface="JetBrains Mono"/>
              </a:rPr>
            </a:br>
            <a:r>
              <a:rPr kumimoji="0" lang="en-US" altLang="en-US" sz="900" b="0" i="1" u="none" strike="noStrike" cap="none" normalizeH="0" baseline="0" dirty="0">
                <a:ln>
                  <a:noFill/>
                </a:ln>
                <a:solidFill>
                  <a:srgbClr val="6272A4"/>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let </a:t>
            </a:r>
            <a:r>
              <a:rPr kumimoji="0" lang="en-US" altLang="en-US" sz="900" b="0" i="0" u="none" strike="noStrike" cap="none" normalizeH="0" baseline="0" dirty="0" err="1">
                <a:ln>
                  <a:noFill/>
                </a:ln>
                <a:solidFill>
                  <a:srgbClr val="F8F8F2"/>
                </a:solidFill>
                <a:effectLst/>
                <a:latin typeface="JetBrains Mono"/>
              </a:rPr>
              <a:t>uri</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url.</a:t>
            </a:r>
            <a:r>
              <a:rPr kumimoji="0" lang="en-US" altLang="en-US" sz="900" b="0" i="1" u="none" strike="noStrike" cap="none" normalizeH="0" baseline="0" dirty="0" err="1">
                <a:ln>
                  <a:noFill/>
                </a:ln>
                <a:solidFill>
                  <a:srgbClr val="8BE9FD"/>
                </a:solidFill>
                <a:effectLst/>
                <a:latin typeface="JetBrains Mono"/>
              </a:rPr>
              <a:t>parse</a:t>
            </a:r>
            <a:r>
              <a:rPr kumimoji="0" lang="en-US" altLang="en-US" sz="900" b="0" i="0" u="none" strike="noStrike" cap="none" normalizeH="0" baseline="0" dirty="0">
                <a:ln>
                  <a:noFill/>
                </a:ln>
                <a:solidFill>
                  <a:srgbClr val="F8F8F2"/>
                </a:solidFill>
                <a:effectLst/>
                <a:latin typeface="JetBrains Mono"/>
              </a:rPr>
              <a:t>(</a:t>
            </a:r>
            <a:r>
              <a:rPr kumimoji="0" lang="en-US" altLang="en-US" sz="900" b="0" i="1" u="none" strike="noStrike" cap="none" normalizeH="0" baseline="0" dirty="0">
                <a:ln>
                  <a:noFill/>
                </a:ln>
                <a:solidFill>
                  <a:srgbClr val="FFB86C"/>
                </a:solidFill>
                <a:effectLst/>
                <a:latin typeface="JetBrains Mono"/>
              </a:rPr>
              <a:t>req</a:t>
            </a:r>
            <a:r>
              <a:rPr kumimoji="0" lang="en-US" altLang="en-US" sz="900" b="0" i="0" u="none" strike="noStrike" cap="none" normalizeH="0" baseline="0" dirty="0">
                <a:ln>
                  <a:noFill/>
                </a:ln>
                <a:solidFill>
                  <a:srgbClr val="F8F8F2"/>
                </a:solidFill>
                <a:effectLst/>
                <a:latin typeface="JetBrains Mono"/>
              </a:rPr>
              <a:t>.url).pathname;</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switch </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err="1">
                <a:ln>
                  <a:noFill/>
                </a:ln>
                <a:solidFill>
                  <a:srgbClr val="F8F8F2"/>
                </a:solidFill>
                <a:effectLst/>
                <a:latin typeface="JetBrains Mono"/>
              </a:rPr>
              <a:t>uri</a:t>
            </a:r>
            <a:r>
              <a:rPr kumimoji="0" lang="en-US" altLang="en-US" sz="900" b="0" i="0" u="none" strike="noStrike" cap="none" normalizeH="0" baseline="0" dirty="0">
                <a:ln>
                  <a:noFill/>
                </a:ln>
                <a:solidFill>
                  <a:srgbClr val="F8F8F2"/>
                </a:solidFill>
                <a:effectLst/>
                <a:latin typeface="JetBrains Mono"/>
              </a:rPr>
              <a:t>) {</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6272A4"/>
                </a:solidFill>
                <a:effectLst/>
                <a:latin typeface="JetBrains Mono"/>
              </a:rPr>
              <a:t>// JavaScript </a:t>
            </a:r>
            <a:r>
              <a:rPr kumimoji="0" lang="en-US" altLang="en-US" sz="900" b="0" i="1" u="none" strike="noStrike" cap="none" normalizeH="0" baseline="0" dirty="0" err="1">
                <a:ln>
                  <a:noFill/>
                </a:ln>
                <a:solidFill>
                  <a:srgbClr val="6272A4"/>
                </a:solidFill>
                <a:effectLst/>
                <a:latin typeface="JetBrains Mono"/>
              </a:rPr>
              <a:t>document.write</a:t>
            </a:r>
            <a:r>
              <a:rPr kumimoji="0" lang="en-US" altLang="en-US" sz="900" b="0" i="1" u="none" strike="noStrike" cap="none" normalizeH="0" baseline="0" dirty="0">
                <a:ln>
                  <a:noFill/>
                </a:ln>
                <a:solidFill>
                  <a:srgbClr val="6272A4"/>
                </a:solidFill>
                <a:effectLst/>
                <a:latin typeface="JetBrains Mono"/>
              </a:rPr>
              <a:t>() counter</a:t>
            </a:r>
            <a:br>
              <a:rPr kumimoji="0" lang="en-US" altLang="en-US" sz="900" b="0" i="1" u="none" strike="noStrike" cap="none" normalizeH="0" baseline="0" dirty="0">
                <a:ln>
                  <a:noFill/>
                </a:ln>
                <a:solidFill>
                  <a:srgbClr val="6272A4"/>
                </a:solidFill>
                <a:effectLst/>
                <a:latin typeface="JetBrains Mono"/>
              </a:rPr>
            </a:br>
            <a:r>
              <a:rPr kumimoji="0" lang="en-US" altLang="en-US" sz="900" b="0" i="1" u="none" strike="noStrike" cap="none" normalizeH="0" baseline="0" dirty="0">
                <a:ln>
                  <a:noFill/>
                </a:ln>
                <a:solidFill>
                  <a:srgbClr val="6272A4"/>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case </a:t>
            </a:r>
            <a:r>
              <a:rPr kumimoji="0" lang="en-US" altLang="en-US" sz="900" b="0" i="0" u="none" strike="noStrike" cap="none" normalizeH="0" baseline="0" dirty="0">
                <a:ln>
                  <a:noFill/>
                </a:ln>
                <a:solidFill>
                  <a:srgbClr val="F1FA8C"/>
                </a:solidFill>
                <a:effectLst/>
                <a:latin typeface="JetBrains Mono"/>
              </a:rPr>
              <a:t>'/counter.js'</a:t>
            </a:r>
            <a:r>
              <a:rPr kumimoji="0" lang="en-US" altLang="en-US" sz="900" b="0" i="0" u="none" strike="noStrike" cap="none" normalizeH="0" baseline="0" dirty="0">
                <a:ln>
                  <a:noFill/>
                </a:ln>
                <a:solidFill>
                  <a:srgbClr val="FF79C6"/>
                </a:solidFill>
                <a:effectLst/>
                <a:latin typeface="JetBrains Mono"/>
              </a:rPr>
              <a:t>:</a:t>
            </a:r>
            <a:br>
              <a:rPr kumimoji="0" lang="en-US" altLang="en-US" sz="900" b="0" i="0" u="none" strike="noStrike" cap="none" normalizeH="0" baseline="0" dirty="0">
                <a:ln>
                  <a:noFill/>
                </a:ln>
                <a:solidFill>
                  <a:srgbClr val="FF79C6"/>
                </a:solidFill>
                <a:effectLst/>
                <a:latin typeface="JetBrains Mono"/>
              </a:rPr>
            </a:br>
            <a:r>
              <a:rPr kumimoji="0" lang="en-US" altLang="en-US" sz="900" b="0" i="0" u="none" strike="noStrike" cap="none" normalizeH="0" baseline="0" dirty="0">
                <a:ln>
                  <a:noFill/>
                </a:ln>
                <a:solidFill>
                  <a:srgbClr val="FF79C6"/>
                </a:solidFill>
                <a:effectLst/>
                <a:latin typeface="JetBrains Mono"/>
              </a:rPr>
              <a:t>            </a:t>
            </a:r>
            <a:r>
              <a:rPr kumimoji="0" lang="en-US" altLang="en-US" sz="900" b="0" i="1" u="none" strike="noStrike" cap="none" normalizeH="0" baseline="0" dirty="0" err="1">
                <a:ln>
                  <a:noFill/>
                </a:ln>
                <a:solidFill>
                  <a:srgbClr val="8BE9FD"/>
                </a:solidFill>
                <a:effectLst/>
                <a:latin typeface="JetBrains Mono"/>
              </a:rPr>
              <a:t>httpResponse</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FFB86C"/>
                </a:solidFill>
                <a:effectLst/>
                <a:latin typeface="JetBrains Mono"/>
              </a:rPr>
              <a:t>res</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mime</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1FA8C"/>
                </a:solidFill>
                <a:effectLst/>
                <a:latin typeface="JetBrains Mono"/>
              </a:rPr>
              <a:t>'application/</a:t>
            </a:r>
            <a:r>
              <a:rPr kumimoji="0" lang="en-US" altLang="en-US" sz="900" b="0" i="0" u="none" strike="noStrike" cap="none" normalizeH="0" baseline="0" dirty="0" err="1">
                <a:ln>
                  <a:noFill/>
                </a:ln>
                <a:solidFill>
                  <a:srgbClr val="F1FA8C"/>
                </a:solidFill>
                <a:effectLst/>
                <a:latin typeface="JetBrains Mono"/>
              </a:rPr>
              <a:t>javascript</a:t>
            </a:r>
            <a:r>
              <a:rPr kumimoji="0" lang="en-US" altLang="en-US" sz="900" b="0" i="0" u="none" strike="noStrike" cap="none" normalizeH="0" baseline="0" dirty="0">
                <a:ln>
                  <a:noFill/>
                </a:ln>
                <a:solidFill>
                  <a:srgbClr val="F1FA8C"/>
                </a:solidFill>
                <a:effectLst/>
                <a:latin typeface="JetBrains Mono"/>
              </a:rPr>
              <a:t>'</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content</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1FA8C"/>
                </a:solidFill>
                <a:effectLst/>
                <a:latin typeface="JetBrains Mono"/>
              </a:rPr>
              <a:t>`</a:t>
            </a:r>
            <a:r>
              <a:rPr kumimoji="0" lang="en-US" altLang="en-US" sz="900" b="0" i="0" u="none" strike="noStrike" cap="none" normalizeH="0" baseline="0" dirty="0" err="1">
                <a:ln>
                  <a:noFill/>
                </a:ln>
                <a:solidFill>
                  <a:srgbClr val="F1FA8C"/>
                </a:solidFill>
                <a:effectLst/>
                <a:latin typeface="JetBrains Mono"/>
              </a:rPr>
              <a:t>document.write</a:t>
            </a:r>
            <a:r>
              <a:rPr kumimoji="0" lang="en-US" altLang="en-US" sz="900" b="0" i="0" u="none" strike="noStrike" cap="none" normalizeH="0" baseline="0" dirty="0">
                <a:ln>
                  <a:noFill/>
                </a:ln>
                <a:solidFill>
                  <a:srgbClr val="F1FA8C"/>
                </a:solidFill>
                <a:effectLst/>
                <a:latin typeface="JetBrains Mono"/>
              </a:rPr>
              <a:t>('&lt;span class="</a:t>
            </a:r>
            <a:r>
              <a:rPr kumimoji="0" lang="en-US" altLang="en-US" sz="900" b="0" i="0" u="none" strike="noStrike" cap="none" normalizeH="0" baseline="0" dirty="0" err="1">
                <a:ln>
                  <a:noFill/>
                </a:ln>
                <a:solidFill>
                  <a:srgbClr val="F1FA8C"/>
                </a:solidFill>
                <a:effectLst/>
                <a:latin typeface="JetBrains Mono"/>
              </a:rPr>
              <a:t>pagecounter</a:t>
            </a:r>
            <a:r>
              <a:rPr kumimoji="0" lang="en-US" altLang="en-US" sz="900" b="0" i="0" u="none" strike="noStrike" cap="none" normalizeH="0" baseline="0" dirty="0">
                <a:ln>
                  <a:noFill/>
                </a:ln>
                <a:solidFill>
                  <a:srgbClr val="F1FA8C"/>
                </a:solidFill>
                <a:effectLst/>
                <a:latin typeface="JetBrains Mono"/>
              </a:rPr>
              <a:t>"&gt;</a:t>
            </a:r>
            <a:r>
              <a:rPr kumimoji="0" lang="en-US" altLang="en-US" sz="900" b="0" i="0" u="none" strike="noStrike" cap="none" normalizeH="0" baseline="0" dirty="0">
                <a:ln>
                  <a:noFill/>
                </a:ln>
                <a:solidFill>
                  <a:srgbClr val="F8F8F2"/>
                </a:solidFill>
                <a:effectLst/>
                <a:latin typeface="JetBrains Mono"/>
              </a:rPr>
              <a:t>${count}</a:t>
            </a:r>
            <a:r>
              <a:rPr kumimoji="0" lang="en-US" altLang="en-US" sz="900" b="0" i="0" u="none" strike="noStrike" cap="none" normalizeH="0" baseline="0" dirty="0">
                <a:ln>
                  <a:noFill/>
                </a:ln>
                <a:solidFill>
                  <a:srgbClr val="F1FA8C"/>
                </a:solidFill>
                <a:effectLst/>
                <a:latin typeface="JetBrains Mono"/>
              </a:rPr>
              <a:t>&lt;/span&gt;');`</a:t>
            </a:r>
            <a:br>
              <a:rPr kumimoji="0" lang="en-US" altLang="en-US" sz="900" b="0" i="0" u="none" strike="noStrike" cap="none" normalizeH="0" baseline="0" dirty="0">
                <a:ln>
                  <a:noFill/>
                </a:ln>
                <a:solidFill>
                  <a:srgbClr val="F1FA8C"/>
                </a:solidFill>
                <a:effectLst/>
                <a:latin typeface="JetBrains Mono"/>
              </a:rPr>
            </a:br>
            <a:r>
              <a:rPr kumimoji="0" lang="en-US" altLang="en-US" sz="900" b="0" i="0" u="none" strike="noStrike" cap="none" normalizeH="0" baseline="0" dirty="0">
                <a:ln>
                  <a:noFill/>
                </a:ln>
                <a:solidFill>
                  <a:srgbClr val="F1FA8C"/>
                </a:solidFill>
                <a:effectLst/>
                <a:latin typeface="JetBrains Mono"/>
              </a:rPr>
              <a:t>            </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break</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6272A4"/>
                </a:solidFill>
                <a:effectLst/>
                <a:latin typeface="JetBrains Mono"/>
              </a:rPr>
              <a:t>// error: invalid HTTP request</a:t>
            </a:r>
            <a:br>
              <a:rPr kumimoji="0" lang="en-US" altLang="en-US" sz="900" b="0" i="1" u="none" strike="noStrike" cap="none" normalizeH="0" baseline="0" dirty="0">
                <a:ln>
                  <a:noFill/>
                </a:ln>
                <a:solidFill>
                  <a:srgbClr val="6272A4"/>
                </a:solidFill>
                <a:effectLst/>
                <a:latin typeface="JetBrains Mono"/>
              </a:rPr>
            </a:br>
            <a:r>
              <a:rPr kumimoji="0" lang="en-US" altLang="en-US" sz="900" b="0" i="1" u="none" strike="noStrike" cap="none" normalizeH="0" baseline="0" dirty="0">
                <a:ln>
                  <a:noFill/>
                </a:ln>
                <a:solidFill>
                  <a:srgbClr val="6272A4"/>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default:</a:t>
            </a:r>
            <a:br>
              <a:rPr kumimoji="0" lang="en-US" altLang="en-US" sz="900" b="0" i="0" u="none" strike="noStrike" cap="none" normalizeH="0" baseline="0" dirty="0">
                <a:ln>
                  <a:noFill/>
                </a:ln>
                <a:solidFill>
                  <a:srgbClr val="FF79C6"/>
                </a:solidFill>
                <a:effectLst/>
                <a:latin typeface="JetBrains Mono"/>
              </a:rPr>
            </a:br>
            <a:r>
              <a:rPr kumimoji="0" lang="en-US" altLang="en-US" sz="900" b="0" i="0" u="none" strike="noStrike" cap="none" normalizeH="0" baseline="0" dirty="0">
                <a:ln>
                  <a:noFill/>
                </a:ln>
                <a:solidFill>
                  <a:srgbClr val="FF79C6"/>
                </a:solidFill>
                <a:effectLst/>
                <a:latin typeface="JetBrains Mono"/>
              </a:rPr>
              <a:t>            </a:t>
            </a:r>
            <a:r>
              <a:rPr kumimoji="0" lang="en-US" altLang="en-US" sz="900" b="0" i="1" u="none" strike="noStrike" cap="none" normalizeH="0" baseline="0" dirty="0" err="1">
                <a:ln>
                  <a:noFill/>
                </a:ln>
                <a:solidFill>
                  <a:srgbClr val="8BE9FD"/>
                </a:solidFill>
                <a:effectLst/>
                <a:latin typeface="JetBrains Mono"/>
              </a:rPr>
              <a:t>httpResponse</a:t>
            </a: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FFB86C"/>
                </a:solidFill>
                <a:effectLst/>
                <a:latin typeface="JetBrains Mono"/>
              </a:rPr>
              <a:t>res</a:t>
            </a:r>
            <a:r>
              <a:rPr kumimoji="0" lang="en-US" altLang="en-US" sz="900" b="0" i="0" u="none" strike="noStrike" cap="none" normalizeH="0" baseline="0" dirty="0">
                <a:ln>
                  <a:noFill/>
                </a:ln>
                <a:solidFill>
                  <a:srgbClr val="F8F8F2"/>
                </a:solidFill>
                <a:effectLst/>
                <a:latin typeface="JetBrains Mono"/>
              </a:rPr>
              <a:t>, status</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BD93F9"/>
                </a:solidFill>
                <a:effectLst/>
                <a:latin typeface="JetBrains Mono"/>
              </a:rPr>
              <a:t>404</a:t>
            </a:r>
            <a:r>
              <a:rPr kumimoji="0" lang="en-US" altLang="en-US" sz="900" b="0" i="0" u="none" strike="noStrike" cap="none" normalizeH="0" baseline="0" dirty="0">
                <a:ln>
                  <a:noFill/>
                </a:ln>
                <a:solidFill>
                  <a:srgbClr val="F8F8F2"/>
                </a:solidFill>
                <a:effectLst/>
                <a:latin typeface="JetBrains Mono"/>
              </a:rPr>
              <a:t>, content</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1FA8C"/>
                </a:solidFill>
                <a:effectLst/>
                <a:latin typeface="JetBrains Mono"/>
              </a:rPr>
              <a:t>'Not found' </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break</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}).listen(port);</a:t>
            </a:r>
            <a:br>
              <a:rPr kumimoji="0" lang="en-US" altLang="en-US" sz="900" b="0" i="0" u="none" strike="noStrike" cap="none" normalizeH="0" baseline="0" dirty="0">
                <a:ln>
                  <a:noFill/>
                </a:ln>
                <a:solidFill>
                  <a:srgbClr val="F8F8F2"/>
                </a:solidFill>
                <a:effectLst/>
                <a:latin typeface="JetBrains Mono"/>
              </a:rPr>
            </a:br>
            <a:r>
              <a:rPr kumimoji="0" lang="en-US" altLang="en-US" sz="900" b="0" i="1" u="none" strike="noStrike" cap="none" normalizeH="0" baseline="0" dirty="0">
                <a:ln>
                  <a:noFill/>
                </a:ln>
                <a:solidFill>
                  <a:srgbClr val="8BE9FD"/>
                </a:solidFill>
                <a:effectLst/>
                <a:latin typeface="JetBrains Mono"/>
              </a:rPr>
              <a:t>console</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50FA7B"/>
                </a:solidFill>
                <a:effectLst/>
                <a:latin typeface="JetBrains Mono"/>
              </a:rPr>
              <a:t>log</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F1FA8C"/>
                </a:solidFill>
                <a:effectLst/>
                <a:latin typeface="JetBrains Mono"/>
              </a:rPr>
              <a:t>`page hit web service running on port </a:t>
            </a:r>
            <a:r>
              <a:rPr kumimoji="0" lang="en-US" altLang="en-US" sz="900" b="0" i="0" u="none" strike="noStrike" cap="none" normalizeH="0" baseline="0" dirty="0">
                <a:ln>
                  <a:noFill/>
                </a:ln>
                <a:solidFill>
                  <a:srgbClr val="F8F8F2"/>
                </a:solidFill>
                <a:effectLst/>
                <a:latin typeface="JetBrains Mono"/>
              </a:rPr>
              <a:t>${port}</a:t>
            </a:r>
            <a:r>
              <a:rPr kumimoji="0" lang="en-US" altLang="en-US" sz="900" b="0" i="0" u="none" strike="noStrike" cap="none" normalizeH="0" baseline="0" dirty="0">
                <a:ln>
                  <a:noFill/>
                </a:ln>
                <a:solidFill>
                  <a:srgbClr val="F1FA8C"/>
                </a:solidFill>
                <a:effectLst/>
                <a:latin typeface="JetBrains Mono"/>
              </a:rPr>
              <a:t>`</a:t>
            </a:r>
            <a:r>
              <a:rPr kumimoji="0" lang="en-US" altLang="en-US" sz="900" b="0" i="0" u="none" strike="noStrike" cap="none" normalizeH="0" baseline="0" dirty="0">
                <a:ln>
                  <a:noFill/>
                </a:ln>
                <a:solidFill>
                  <a:srgbClr val="F8F8F2"/>
                </a:solidFill>
                <a:effectLst/>
                <a:latin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96273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48E03-DDDC-4952-87B9-D2F3952EC534}"/>
              </a:ext>
            </a:extLst>
          </p:cNvPr>
          <p:cNvSpPr>
            <a:spLocks noGrp="1"/>
          </p:cNvSpPr>
          <p:nvPr>
            <p:ph type="title"/>
          </p:nvPr>
        </p:nvSpPr>
        <p:spPr/>
        <p:txBody>
          <a:bodyPr/>
          <a:lstStyle/>
          <a:p>
            <a:r>
              <a:rPr lang="en-US" dirty="0"/>
              <a:t>Step 4: Test page</a:t>
            </a:r>
          </a:p>
        </p:txBody>
      </p:sp>
      <p:sp>
        <p:nvSpPr>
          <p:cNvPr id="3" name="Content Placeholder 2">
            <a:extLst>
              <a:ext uri="{FF2B5EF4-FFF2-40B4-BE49-F238E27FC236}">
                <a16:creationId xmlns:a16="http://schemas.microsoft.com/office/drawing/2014/main" id="{93CD7CCF-C79F-4477-8788-9DDFE69B9C92}"/>
              </a:ext>
            </a:extLst>
          </p:cNvPr>
          <p:cNvSpPr>
            <a:spLocks noGrp="1"/>
          </p:cNvSpPr>
          <p:nvPr>
            <p:ph sz="quarter" idx="34"/>
          </p:nvPr>
        </p:nvSpPr>
        <p:spPr/>
        <p:txBody>
          <a:bodyPr/>
          <a:lstStyle/>
          <a:p>
            <a:r>
              <a:rPr lang="en-US" dirty="0"/>
              <a:t>Create another folder, such as </a:t>
            </a:r>
            <a:r>
              <a:rPr lang="en-US" b="1" dirty="0" err="1"/>
              <a:t>testpages</a:t>
            </a:r>
            <a:r>
              <a:rPr lang="en-US" dirty="0"/>
              <a:t>. Create file </a:t>
            </a:r>
            <a:r>
              <a:rPr lang="en-US" b="1" dirty="0"/>
              <a:t>page-jswrite.html</a:t>
            </a:r>
          </a:p>
          <a:p>
            <a:endParaRPr lang="en-US" b="1" dirty="0"/>
          </a:p>
        </p:txBody>
      </p:sp>
      <p:sp>
        <p:nvSpPr>
          <p:cNvPr id="5" name="Rectangle 1">
            <a:extLst>
              <a:ext uri="{FF2B5EF4-FFF2-40B4-BE49-F238E27FC236}">
                <a16:creationId xmlns:a16="http://schemas.microsoft.com/office/drawing/2014/main" id="{100CA0F9-21DC-457C-8A54-96BB33EA284D}"/>
              </a:ext>
            </a:extLst>
          </p:cNvPr>
          <p:cNvSpPr>
            <a:spLocks noChangeArrowheads="1"/>
          </p:cNvSpPr>
          <p:nvPr/>
        </p:nvSpPr>
        <p:spPr bwMode="auto">
          <a:xfrm>
            <a:off x="1111827" y="2449348"/>
            <a:ext cx="6096000" cy="3046988"/>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F8F8F2"/>
                </a:solidFill>
                <a:effectLst/>
                <a:latin typeface="JetBrains Mono"/>
              </a:rPr>
              <a:t>&lt;!DOCTYPE </a:t>
            </a:r>
            <a:r>
              <a:rPr kumimoji="0" lang="en-US" altLang="en-US" sz="1200" b="0" i="1" u="none" strike="noStrike" cap="none" normalizeH="0" baseline="0" dirty="0">
                <a:ln>
                  <a:noFill/>
                </a:ln>
                <a:solidFill>
                  <a:srgbClr val="50FA78"/>
                </a:solidFill>
                <a:effectLst/>
                <a:latin typeface="JetBrains Mono"/>
              </a:rPr>
              <a:t>html</a:t>
            </a:r>
            <a:r>
              <a:rPr kumimoji="0" lang="en-US" altLang="en-US" sz="1200" b="0" i="0" u="none" strike="noStrike" cap="none" normalizeH="0" baseline="0" dirty="0">
                <a:ln>
                  <a:noFill/>
                </a:ln>
                <a:solidFill>
                  <a:srgbClr val="F8F8F2"/>
                </a:solidFill>
                <a:effectLst/>
                <a:latin typeface="JetBrains Mono"/>
              </a:rPr>
              <a:t>&gt;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&lt;</a:t>
            </a:r>
            <a:r>
              <a:rPr kumimoji="0" lang="en-US" altLang="en-US" sz="1200" b="0" i="0" u="none" strike="noStrike" cap="none" normalizeH="0" baseline="0" dirty="0">
                <a:ln>
                  <a:noFill/>
                </a:ln>
                <a:solidFill>
                  <a:srgbClr val="FF79C6"/>
                </a:solidFill>
                <a:effectLst/>
                <a:latin typeface="JetBrains Mono"/>
              </a:rPr>
              <a:t>html </a:t>
            </a:r>
            <a:r>
              <a:rPr kumimoji="0" lang="en-US" altLang="en-US" sz="1200" b="0" i="1" u="none" strike="noStrike" cap="none" normalizeH="0" baseline="0" dirty="0" err="1">
                <a:ln>
                  <a:noFill/>
                </a:ln>
                <a:solidFill>
                  <a:srgbClr val="50FA78"/>
                </a:solidFill>
                <a:effectLst/>
                <a:latin typeface="JetBrains Mono"/>
              </a:rPr>
              <a:t>lang</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err="1">
                <a:ln>
                  <a:noFill/>
                </a:ln>
                <a:solidFill>
                  <a:srgbClr val="F1FA8C"/>
                </a:solidFill>
                <a:effectLst/>
                <a:latin typeface="JetBrains Mono"/>
              </a:rPr>
              <a:t>en</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&gt;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&lt;</a:t>
            </a:r>
            <a:r>
              <a:rPr kumimoji="0" lang="en-US" altLang="en-US" sz="1200" b="0" i="0" u="none" strike="noStrike" cap="none" normalizeH="0" baseline="0" dirty="0">
                <a:ln>
                  <a:noFill/>
                </a:ln>
                <a:solidFill>
                  <a:srgbClr val="FF79C6"/>
                </a:solidFill>
                <a:effectLst/>
                <a:latin typeface="JetBrains Mono"/>
              </a:rPr>
              <a:t>head</a:t>
            </a:r>
            <a:r>
              <a:rPr kumimoji="0" lang="en-US" altLang="en-US" sz="1200" b="0" i="0" u="none" strike="noStrike" cap="none" normalizeH="0" baseline="0" dirty="0">
                <a:ln>
                  <a:noFill/>
                </a:ln>
                <a:solidFill>
                  <a:srgbClr val="F8F8F2"/>
                </a:solidFill>
                <a:effectLst/>
                <a:latin typeface="JetBrains Mono"/>
              </a:rPr>
              <a:t>&gt;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&lt;</a:t>
            </a:r>
            <a:r>
              <a:rPr kumimoji="0" lang="en-US" altLang="en-US" sz="1200" b="0" i="0" u="none" strike="noStrike" cap="none" normalizeH="0" baseline="0" dirty="0">
                <a:ln>
                  <a:noFill/>
                </a:ln>
                <a:solidFill>
                  <a:srgbClr val="FF79C6"/>
                </a:solidFill>
                <a:effectLst/>
                <a:latin typeface="JetBrains Mono"/>
              </a:rPr>
              <a:t>meta </a:t>
            </a:r>
            <a:r>
              <a:rPr kumimoji="0" lang="en-US" altLang="en-US" sz="1200" b="0" i="1" u="none" strike="noStrike" cap="none" normalizeH="0" baseline="0" dirty="0">
                <a:ln>
                  <a:noFill/>
                </a:ln>
                <a:solidFill>
                  <a:srgbClr val="50FA78"/>
                </a:solidFill>
                <a:effectLst/>
                <a:latin typeface="JetBrains Mono"/>
              </a:rPr>
              <a:t>charset</a:t>
            </a:r>
            <a:r>
              <a:rPr kumimoji="0" lang="en-US" altLang="en-US" sz="1200" b="0" i="0" u="none" strike="noStrike" cap="none" normalizeH="0" baseline="0" dirty="0">
                <a:ln>
                  <a:noFill/>
                </a:ln>
                <a:solidFill>
                  <a:srgbClr val="F1FA8C"/>
                </a:solidFill>
                <a:effectLst/>
                <a:latin typeface="JetBrains Mono"/>
              </a:rPr>
              <a:t>="UTF-8"</a:t>
            </a:r>
            <a:r>
              <a:rPr kumimoji="0" lang="en-US" altLang="en-US" sz="1200" b="0" i="0" u="none" strike="noStrike" cap="none" normalizeH="0" baseline="0" dirty="0">
                <a:ln>
                  <a:noFill/>
                </a:ln>
                <a:solidFill>
                  <a:srgbClr val="F8F8F2"/>
                </a:solidFill>
                <a:effectLst/>
                <a:latin typeface="JetBrains Mono"/>
              </a:rPr>
              <a:t>&gt;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&lt;</a:t>
            </a:r>
            <a:r>
              <a:rPr kumimoji="0" lang="en-US" altLang="en-US" sz="1200" b="0" i="0" u="none" strike="noStrike" cap="none" normalizeH="0" baseline="0" dirty="0">
                <a:ln>
                  <a:noFill/>
                </a:ln>
                <a:solidFill>
                  <a:srgbClr val="FF79C6"/>
                </a:solidFill>
                <a:effectLst/>
                <a:latin typeface="JetBrains Mono"/>
              </a:rPr>
              <a:t>title</a:t>
            </a:r>
            <a:r>
              <a:rPr kumimoji="0" lang="en-US" altLang="en-US" sz="1200" b="0" i="0" u="none" strike="noStrike" cap="none" normalizeH="0" baseline="0" dirty="0">
                <a:ln>
                  <a:noFill/>
                </a:ln>
                <a:solidFill>
                  <a:srgbClr val="F8F8F2"/>
                </a:solidFill>
                <a:effectLst/>
                <a:latin typeface="JetBrains Mono"/>
              </a:rPr>
              <a:t>&gt;page hits&lt;/</a:t>
            </a:r>
            <a:r>
              <a:rPr kumimoji="0" lang="en-US" altLang="en-US" sz="1200" b="0" i="0" u="none" strike="noStrike" cap="none" normalizeH="0" baseline="0" dirty="0">
                <a:ln>
                  <a:noFill/>
                </a:ln>
                <a:solidFill>
                  <a:srgbClr val="FF79C6"/>
                </a:solidFill>
                <a:effectLst/>
                <a:latin typeface="JetBrains Mono"/>
              </a:rPr>
              <a:t>title</a:t>
            </a:r>
            <a:r>
              <a:rPr kumimoji="0" lang="en-US" altLang="en-US" sz="1200" b="0" i="0" u="none" strike="noStrike" cap="none" normalizeH="0" baseline="0" dirty="0">
                <a:ln>
                  <a:noFill/>
                </a:ln>
                <a:solidFill>
                  <a:srgbClr val="F8F8F2"/>
                </a:solidFill>
                <a:effectLst/>
                <a:latin typeface="JetBrains Mono"/>
              </a:rPr>
              <a:t>&gt;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&lt;/</a:t>
            </a:r>
            <a:r>
              <a:rPr kumimoji="0" lang="en-US" altLang="en-US" sz="1200" b="0" i="0" u="none" strike="noStrike" cap="none" normalizeH="0" baseline="0" dirty="0">
                <a:ln>
                  <a:noFill/>
                </a:ln>
                <a:solidFill>
                  <a:srgbClr val="FF79C6"/>
                </a:solidFill>
                <a:effectLst/>
                <a:latin typeface="JetBrains Mono"/>
              </a:rPr>
              <a:t>head</a:t>
            </a:r>
            <a:r>
              <a:rPr kumimoji="0" lang="en-US" altLang="en-US" sz="1200" b="0" i="0" u="none" strike="noStrike" cap="none" normalizeH="0" baseline="0" dirty="0">
                <a:ln>
                  <a:noFill/>
                </a:ln>
                <a:solidFill>
                  <a:srgbClr val="F8F8F2"/>
                </a:solidFill>
                <a:effectLst/>
                <a:latin typeface="JetBrains Mono"/>
              </a:rPr>
              <a:t>&gt;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&lt;</a:t>
            </a:r>
            <a:r>
              <a:rPr kumimoji="0" lang="en-US" altLang="en-US" sz="1200" b="0" i="0" u="none" strike="noStrike" cap="none" normalizeH="0" baseline="0" dirty="0">
                <a:ln>
                  <a:noFill/>
                </a:ln>
                <a:solidFill>
                  <a:srgbClr val="FF79C6"/>
                </a:solidFill>
                <a:effectLst/>
                <a:latin typeface="JetBrains Mono"/>
              </a:rPr>
              <a:t>body</a:t>
            </a:r>
            <a:r>
              <a:rPr kumimoji="0" lang="en-US" altLang="en-US" sz="1200" b="0" i="0" u="none" strike="noStrike" cap="none" normalizeH="0" baseline="0" dirty="0">
                <a:ln>
                  <a:noFill/>
                </a:ln>
                <a:solidFill>
                  <a:srgbClr val="F8F8F2"/>
                </a:solidFill>
                <a:effectLst/>
                <a:latin typeface="JetBrains Mono"/>
              </a:rPr>
              <a:t>&gt;</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&lt;</a:t>
            </a:r>
            <a:r>
              <a:rPr kumimoji="0" lang="en-US" altLang="en-US" sz="1200" b="0" i="0" u="none" strike="noStrike" cap="none" normalizeH="0" baseline="0" dirty="0">
                <a:ln>
                  <a:noFill/>
                </a:ln>
                <a:solidFill>
                  <a:srgbClr val="FF79C6"/>
                </a:solidFill>
                <a:effectLst/>
                <a:latin typeface="JetBrains Mono"/>
              </a:rPr>
              <a:t>p</a:t>
            </a:r>
            <a:r>
              <a:rPr kumimoji="0" lang="en-US" altLang="en-US" sz="1200" b="0" i="0" u="none" strike="noStrike" cap="none" normalizeH="0" baseline="0" dirty="0">
                <a:ln>
                  <a:noFill/>
                </a:ln>
                <a:solidFill>
                  <a:srgbClr val="F8F8F2"/>
                </a:solidFill>
                <a:effectLst/>
                <a:latin typeface="JetBrains Mono"/>
              </a:rPr>
              <a:t>&gt;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This page has been viewed</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&lt;</a:t>
            </a:r>
            <a:r>
              <a:rPr kumimoji="0" lang="en-US" altLang="en-US" sz="1200" b="0" i="0" u="none" strike="noStrike" cap="none" normalizeH="0" baseline="0" dirty="0">
                <a:ln>
                  <a:noFill/>
                </a:ln>
                <a:solidFill>
                  <a:srgbClr val="FF79C6"/>
                </a:solidFill>
                <a:effectLst/>
                <a:latin typeface="JetBrains Mono"/>
              </a:rPr>
              <a:t>script </a:t>
            </a:r>
            <a:r>
              <a:rPr kumimoji="0" lang="en-US" altLang="en-US" sz="1200" b="0" i="1" u="none" strike="noStrike" cap="none" normalizeH="0" baseline="0" dirty="0" err="1">
                <a:ln>
                  <a:noFill/>
                </a:ln>
                <a:solidFill>
                  <a:srgbClr val="50FA78"/>
                </a:solidFill>
                <a:effectLst/>
                <a:latin typeface="JetBrains Mono"/>
              </a:rPr>
              <a:t>src</a:t>
            </a:r>
            <a:r>
              <a:rPr kumimoji="0" lang="en-US" altLang="en-US" sz="1200" b="0" i="0" u="none" strike="noStrike" cap="none" normalizeH="0" baseline="0" dirty="0">
                <a:ln>
                  <a:noFill/>
                </a:ln>
                <a:solidFill>
                  <a:srgbClr val="F1FA8C"/>
                </a:solidFill>
                <a:effectLst/>
                <a:latin typeface="JetBrains Mono"/>
              </a:rPr>
              <a:t>="http://localhost:3000/counter.js"</a:t>
            </a:r>
            <a:r>
              <a:rPr kumimoji="0" lang="en-US" altLang="en-US" sz="1200" b="0" i="0" u="none" strike="noStrike" cap="none" normalizeH="0" baseline="0" dirty="0">
                <a:ln>
                  <a:noFill/>
                </a:ln>
                <a:solidFill>
                  <a:srgbClr val="F8F8F2"/>
                </a:solidFill>
                <a:effectLst/>
                <a:latin typeface="JetBrains Mono"/>
              </a:rPr>
              <a:t>&gt;&lt;/</a:t>
            </a:r>
            <a:r>
              <a:rPr kumimoji="0" lang="en-US" altLang="en-US" sz="1200" b="0" i="0" u="none" strike="noStrike" cap="none" normalizeH="0" baseline="0" dirty="0">
                <a:ln>
                  <a:noFill/>
                </a:ln>
                <a:solidFill>
                  <a:srgbClr val="FF79C6"/>
                </a:solidFill>
                <a:effectLst/>
                <a:latin typeface="JetBrains Mono"/>
              </a:rPr>
              <a:t>script</a:t>
            </a:r>
            <a:r>
              <a:rPr kumimoji="0" lang="en-US" altLang="en-US" sz="1200" b="0" i="0" u="none" strike="noStrike" cap="none" normalizeH="0" baseline="0" dirty="0">
                <a:ln>
                  <a:noFill/>
                </a:ln>
                <a:solidFill>
                  <a:srgbClr val="F8F8F2"/>
                </a:solidFill>
                <a:effectLst/>
                <a:latin typeface="JetBrains Mono"/>
              </a:rPr>
              <a:t>&gt;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times.</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&lt;/</a:t>
            </a:r>
            <a:r>
              <a:rPr kumimoji="0" lang="en-US" altLang="en-US" sz="1200" b="0" i="0" u="none" strike="noStrike" cap="none" normalizeH="0" baseline="0" dirty="0">
                <a:ln>
                  <a:noFill/>
                </a:ln>
                <a:solidFill>
                  <a:srgbClr val="FF79C6"/>
                </a:solidFill>
                <a:effectLst/>
                <a:latin typeface="JetBrains Mono"/>
              </a:rPr>
              <a:t>p</a:t>
            </a:r>
            <a:r>
              <a:rPr kumimoji="0" lang="en-US" altLang="en-US" sz="1200" b="0" i="0" u="none" strike="noStrike" cap="none" normalizeH="0" baseline="0" dirty="0">
                <a:ln>
                  <a:noFill/>
                </a:ln>
                <a:solidFill>
                  <a:srgbClr val="F8F8F2"/>
                </a:solidFill>
                <a:effectLst/>
                <a:latin typeface="JetBrains Mono"/>
              </a:rPr>
              <a:t>&gt;</a:t>
            </a:r>
            <a:br>
              <a:rPr kumimoji="0" lang="en-US" altLang="en-US" sz="1200" b="0" i="0" u="none" strike="noStrike" cap="none" normalizeH="0" baseline="0" dirty="0">
                <a:ln>
                  <a:noFill/>
                </a:ln>
                <a:solidFill>
                  <a:srgbClr val="F8F8F2"/>
                </a:solidFill>
                <a:effectLst/>
                <a:latin typeface="JetBrains Mono"/>
              </a:rPr>
            </a:b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&lt;/</a:t>
            </a:r>
            <a:r>
              <a:rPr kumimoji="0" lang="en-US" altLang="en-US" sz="1200" b="0" i="0" u="none" strike="noStrike" cap="none" normalizeH="0" baseline="0" dirty="0">
                <a:ln>
                  <a:noFill/>
                </a:ln>
                <a:solidFill>
                  <a:srgbClr val="FF79C6"/>
                </a:solidFill>
                <a:effectLst/>
                <a:latin typeface="JetBrains Mono"/>
              </a:rPr>
              <a:t>body</a:t>
            </a:r>
            <a:r>
              <a:rPr kumimoji="0" lang="en-US" altLang="en-US" sz="1200" b="0" i="0" u="none" strike="noStrike" cap="none" normalizeH="0" baseline="0" dirty="0">
                <a:ln>
                  <a:noFill/>
                </a:ln>
                <a:solidFill>
                  <a:srgbClr val="F8F8F2"/>
                </a:solidFill>
                <a:effectLst/>
                <a:latin typeface="JetBrains Mono"/>
              </a:rPr>
              <a:t>&gt;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&lt;/</a:t>
            </a:r>
            <a:r>
              <a:rPr kumimoji="0" lang="en-US" altLang="en-US" sz="1200" b="0" i="0" u="none" strike="noStrike" cap="none" normalizeH="0" baseline="0" dirty="0">
                <a:ln>
                  <a:noFill/>
                </a:ln>
                <a:solidFill>
                  <a:srgbClr val="FF79C6"/>
                </a:solidFill>
                <a:effectLst/>
                <a:latin typeface="JetBrains Mono"/>
              </a:rPr>
              <a:t>html</a:t>
            </a:r>
            <a:r>
              <a:rPr kumimoji="0" lang="en-US" altLang="en-US" sz="1200" b="0" i="0" u="none" strike="noStrike" cap="none" normalizeH="0" baseline="0" dirty="0">
                <a:ln>
                  <a:noFill/>
                </a:ln>
                <a:solidFill>
                  <a:srgbClr val="F8F8F2"/>
                </a:solidFill>
                <a:effectLst/>
                <a:latin typeface="JetBrains Mono"/>
              </a:rPr>
              <a:t>&gt;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481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48E03-DDDC-4952-87B9-D2F3952EC534}"/>
              </a:ext>
            </a:extLst>
          </p:cNvPr>
          <p:cNvSpPr>
            <a:spLocks noGrp="1"/>
          </p:cNvSpPr>
          <p:nvPr>
            <p:ph type="title"/>
          </p:nvPr>
        </p:nvSpPr>
        <p:spPr/>
        <p:txBody>
          <a:bodyPr/>
          <a:lstStyle/>
          <a:p>
            <a:r>
              <a:rPr lang="en-US" dirty="0"/>
              <a:t>Step 4: Test page (2)</a:t>
            </a:r>
          </a:p>
        </p:txBody>
      </p:sp>
      <p:sp>
        <p:nvSpPr>
          <p:cNvPr id="3" name="Content Placeholder 2">
            <a:extLst>
              <a:ext uri="{FF2B5EF4-FFF2-40B4-BE49-F238E27FC236}">
                <a16:creationId xmlns:a16="http://schemas.microsoft.com/office/drawing/2014/main" id="{93CD7CCF-C79F-4477-8788-9DDFE69B9C92}"/>
              </a:ext>
            </a:extLst>
          </p:cNvPr>
          <p:cNvSpPr>
            <a:spLocks noGrp="1"/>
          </p:cNvSpPr>
          <p:nvPr>
            <p:ph sz="quarter" idx="34"/>
          </p:nvPr>
        </p:nvSpPr>
        <p:spPr/>
        <p:txBody>
          <a:bodyPr/>
          <a:lstStyle/>
          <a:p>
            <a:r>
              <a:rPr lang="en-US" dirty="0"/>
              <a:t>Run </a:t>
            </a:r>
            <a:r>
              <a:rPr lang="en-US" b="1" dirty="0"/>
              <a:t>ss</a:t>
            </a:r>
            <a:r>
              <a:rPr lang="en-US" dirty="0"/>
              <a:t> from this folder in another terminal:</a:t>
            </a:r>
          </a:p>
          <a:p>
            <a:endParaRPr lang="en-US" b="1" dirty="0"/>
          </a:p>
          <a:p>
            <a:r>
              <a:rPr lang="en-US" dirty="0"/>
              <a:t>Start a static file web server at </a:t>
            </a:r>
            <a:r>
              <a:rPr lang="en-US" i="1" dirty="0">
                <a:solidFill>
                  <a:srgbClr val="333333"/>
                </a:solidFill>
                <a:latin typeface="Droid Sans Mono"/>
                <a:hlinkClick r:id="rId3"/>
              </a:rPr>
              <a:t>http://localhost:8888</a:t>
            </a:r>
            <a:endParaRPr lang="en-US" i="1" dirty="0">
              <a:solidFill>
                <a:srgbClr val="333333"/>
              </a:solidFill>
              <a:latin typeface="Droid Sans Mono"/>
            </a:endParaRPr>
          </a:p>
          <a:p>
            <a:endParaRPr lang="en-US" i="1" dirty="0"/>
          </a:p>
          <a:p>
            <a:endParaRPr lang="en-US" b="1" dirty="0"/>
          </a:p>
          <a:p>
            <a:endParaRPr lang="en-US" b="1" dirty="0"/>
          </a:p>
          <a:p>
            <a:endParaRPr lang="en-US" b="1" dirty="0"/>
          </a:p>
        </p:txBody>
      </p:sp>
      <p:sp>
        <p:nvSpPr>
          <p:cNvPr id="5" name="Rectangle 1">
            <a:extLst>
              <a:ext uri="{FF2B5EF4-FFF2-40B4-BE49-F238E27FC236}">
                <a16:creationId xmlns:a16="http://schemas.microsoft.com/office/drawing/2014/main" id="{9FE3C412-93DD-41F5-AD96-7A7BEA7547B9}"/>
              </a:ext>
            </a:extLst>
          </p:cNvPr>
          <p:cNvSpPr>
            <a:spLocks noChangeArrowheads="1"/>
          </p:cNvSpPr>
          <p:nvPr/>
        </p:nvSpPr>
        <p:spPr bwMode="auto">
          <a:xfrm>
            <a:off x="1143000" y="1856292"/>
            <a:ext cx="1724891" cy="492443"/>
          </a:xfrm>
          <a:prstGeom prst="rect">
            <a:avLst/>
          </a:prstGeom>
          <a:solidFill>
            <a:srgbClr val="D3D3D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0" rIns="18288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040"/>
                </a:solidFill>
                <a:effectLst/>
                <a:latin typeface="Droid Sans Mono"/>
                <a:cs typeface="Courier New" panose="02070309020205020404" pitchFamily="49" charset="0"/>
              </a:rPr>
              <a:t>cd </a:t>
            </a:r>
            <a:r>
              <a:rPr kumimoji="0" lang="en-US" altLang="en-US" sz="1600" b="0" i="0" u="none" strike="noStrike" cap="none" normalizeH="0" baseline="0" dirty="0" err="1">
                <a:ln>
                  <a:noFill/>
                </a:ln>
                <a:solidFill>
                  <a:srgbClr val="404040"/>
                </a:solidFill>
                <a:effectLst/>
                <a:latin typeface="Droid Sans Mono"/>
                <a:cs typeface="Courier New" panose="02070309020205020404" pitchFamily="49" charset="0"/>
              </a:rPr>
              <a:t>testpages</a:t>
            </a:r>
            <a:r>
              <a:rPr kumimoji="0" lang="en-US" altLang="en-US" sz="1600" b="0" i="0" u="none" strike="noStrike" cap="none" normalizeH="0" baseline="0" dirty="0">
                <a:ln>
                  <a:noFill/>
                </a:ln>
                <a:solidFill>
                  <a:srgbClr val="404040"/>
                </a:solidFill>
                <a:effectLst/>
                <a:latin typeface="Droid Sans Mono"/>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040"/>
                </a:solidFill>
                <a:effectLst/>
                <a:latin typeface="Droid Sans Mono"/>
                <a:cs typeface="Courier New" panose="02070309020205020404" pitchFamily="49" charset="0"/>
              </a:rPr>
              <a:t>ss</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6" name="Rectangle 2">
            <a:extLst>
              <a:ext uri="{FF2B5EF4-FFF2-40B4-BE49-F238E27FC236}">
                <a16:creationId xmlns:a16="http://schemas.microsoft.com/office/drawing/2014/main" id="{E98D33F1-75D7-40E4-90A6-D8710C023C93}"/>
              </a:ext>
            </a:extLst>
          </p:cNvPr>
          <p:cNvSpPr>
            <a:spLocks noChangeArrowheads="1"/>
          </p:cNvSpPr>
          <p:nvPr/>
        </p:nvSpPr>
        <p:spPr bwMode="auto">
          <a:xfrm>
            <a:off x="1143000" y="2864683"/>
            <a:ext cx="3646960" cy="861774"/>
          </a:xfrm>
          <a:prstGeom prst="rect">
            <a:avLst/>
          </a:prstGeom>
          <a:solidFill>
            <a:srgbClr val="D3D3D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82880" tIns="182880" rIns="182880" bIns="1828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040"/>
                </a:solidFill>
                <a:effectLst/>
                <a:latin typeface="Droid Sans Mono"/>
                <a:cs typeface="Courier New" panose="02070309020205020404" pitchFamily="49" charset="0"/>
              </a:rPr>
              <a:t>server address: </a:t>
            </a:r>
            <a:r>
              <a:rPr kumimoji="0" lang="en-US" altLang="en-US" sz="1600" b="0" i="0" u="none" strike="noStrike" cap="none" normalizeH="0" baseline="0" dirty="0">
                <a:ln>
                  <a:noFill/>
                </a:ln>
                <a:solidFill>
                  <a:srgbClr val="404040"/>
                </a:solidFill>
                <a:effectLst/>
                <a:latin typeface="Droid Sans Mono"/>
                <a:cs typeface="Courier New" panose="02070309020205020404" pitchFamily="49" charset="0"/>
                <a:hlinkClick r:id="rId3"/>
              </a:rPr>
              <a:t>http://localhost:8888</a:t>
            </a:r>
            <a:endParaRPr kumimoji="0" lang="en-US" altLang="en-US" sz="1600" b="0" i="0" u="none" strike="noStrike" cap="none" normalizeH="0" baseline="0" dirty="0">
              <a:ln>
                <a:noFill/>
              </a:ln>
              <a:solidFill>
                <a:srgbClr val="404040"/>
              </a:solidFill>
              <a:effectLst/>
              <a:latin typeface="Droid Sans Mono"/>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04040"/>
                </a:solidFill>
                <a:effectLst/>
                <a:latin typeface="Droid Sans Mono"/>
                <a:cs typeface="Courier New" panose="02070309020205020404" pitchFamily="49" charset="0"/>
              </a:rPr>
              <a:t>root folder : ./</a:t>
            </a:r>
            <a:r>
              <a:rPr kumimoji="0" lang="en-US" altLang="en-US" sz="1600" b="0" i="0" u="none" strike="noStrike" cap="none" normalizeH="0" baseline="0" dirty="0" err="1">
                <a:ln>
                  <a:noFill/>
                </a:ln>
                <a:solidFill>
                  <a:srgbClr val="404040"/>
                </a:solidFill>
                <a:effectLst/>
                <a:latin typeface="Droid Sans Mono"/>
                <a:cs typeface="Courier New" panose="02070309020205020404" pitchFamily="49" charset="0"/>
              </a:rPr>
              <a:t>testpages</a:t>
            </a:r>
            <a:r>
              <a:rPr kumimoji="0" lang="en-US" altLang="en-US" sz="1600" b="0" i="0" u="none" strike="noStrike" cap="none" normalizeH="0" baseline="0" dirty="0">
                <a:ln>
                  <a:noFill/>
                </a:ln>
                <a:solidFill>
                  <a:srgbClr val="404040"/>
                </a:solidFill>
                <a:effectLst/>
                <a:latin typeface="Droid Sans Mono"/>
                <a:cs typeface="Courier New" panose="02070309020205020404" pitchFamily="49" charset="0"/>
              </a:rPr>
              <a:t>/</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3D63F032-8871-4C5A-A9D6-C26791BB8C68}"/>
              </a:ext>
            </a:extLst>
          </p:cNvPr>
          <p:cNvPicPr>
            <a:picLocks noChangeAspect="1"/>
          </p:cNvPicPr>
          <p:nvPr/>
        </p:nvPicPr>
        <p:blipFill>
          <a:blip r:embed="rId4"/>
          <a:stretch>
            <a:fillRect/>
          </a:stretch>
        </p:blipFill>
        <p:spPr>
          <a:xfrm>
            <a:off x="1143000" y="3999004"/>
            <a:ext cx="5772150" cy="1771650"/>
          </a:xfrm>
          <a:prstGeom prst="rect">
            <a:avLst/>
          </a:prstGeom>
        </p:spPr>
      </p:pic>
    </p:spTree>
    <p:extLst>
      <p:ext uri="{BB962C8B-B14F-4D97-AF65-F5344CB8AC3E}">
        <p14:creationId xmlns:p14="http://schemas.microsoft.com/office/powerpoint/2010/main" val="2407833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A82269E-CB84-4629-8C14-D3615F8C1260}"/>
              </a:ext>
            </a:extLst>
          </p:cNvPr>
          <p:cNvSpPr>
            <a:spLocks noGrp="1"/>
          </p:cNvSpPr>
          <p:nvPr>
            <p:ph type="pic" sz="quarter" idx="14"/>
          </p:nvPr>
        </p:nvSpPr>
        <p:spPr/>
      </p:sp>
      <p:sp>
        <p:nvSpPr>
          <p:cNvPr id="4" name="Content Placeholder 3">
            <a:extLst>
              <a:ext uri="{FF2B5EF4-FFF2-40B4-BE49-F238E27FC236}">
                <a16:creationId xmlns:a16="http://schemas.microsoft.com/office/drawing/2014/main" id="{64891DAC-96DD-459B-BEA3-326F34F67663}"/>
              </a:ext>
            </a:extLst>
          </p:cNvPr>
          <p:cNvSpPr>
            <a:spLocks noGrp="1"/>
          </p:cNvSpPr>
          <p:nvPr>
            <p:ph sz="quarter" idx="12"/>
          </p:nvPr>
        </p:nvSpPr>
        <p:spPr/>
        <p:txBody>
          <a:bodyPr/>
          <a:lstStyle/>
          <a:p>
            <a:r>
              <a:rPr lang="en-US" dirty="0"/>
              <a:t>Step 1: File utilities</a:t>
            </a:r>
          </a:p>
          <a:p>
            <a:r>
              <a:rPr lang="en-US" dirty="0"/>
              <a:t>Step 2: Modify lib/pagehit.js</a:t>
            </a:r>
          </a:p>
          <a:p>
            <a:r>
              <a:rPr lang="en-US" dirty="0"/>
              <a:t>Step 3: Test</a:t>
            </a:r>
          </a:p>
        </p:txBody>
      </p:sp>
      <p:sp>
        <p:nvSpPr>
          <p:cNvPr id="5" name="Content Placeholder 4">
            <a:extLst>
              <a:ext uri="{FF2B5EF4-FFF2-40B4-BE49-F238E27FC236}">
                <a16:creationId xmlns:a16="http://schemas.microsoft.com/office/drawing/2014/main" id="{1A4EBE3A-F761-47BE-84FC-72299F9598F9}"/>
              </a:ext>
            </a:extLst>
          </p:cNvPr>
          <p:cNvSpPr>
            <a:spLocks noGrp="1"/>
          </p:cNvSpPr>
          <p:nvPr>
            <p:ph sz="quarter" idx="13"/>
          </p:nvPr>
        </p:nvSpPr>
        <p:spPr/>
        <p:txBody>
          <a:bodyPr/>
          <a:lstStyle/>
          <a:p>
            <a:r>
              <a:rPr lang="en-US" dirty="0"/>
              <a:t>Page Hit v2.0</a:t>
            </a:r>
          </a:p>
        </p:txBody>
      </p:sp>
    </p:spTree>
    <p:extLst>
      <p:ext uri="{BB962C8B-B14F-4D97-AF65-F5344CB8AC3E}">
        <p14:creationId xmlns:p14="http://schemas.microsoft.com/office/powerpoint/2010/main" val="362254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BDAD59-7680-4580-8ED5-5C205C672F0E}"/>
              </a:ext>
            </a:extLst>
          </p:cNvPr>
          <p:cNvSpPr>
            <a:spLocks noGrp="1"/>
          </p:cNvSpPr>
          <p:nvPr>
            <p:ph type="title"/>
          </p:nvPr>
        </p:nvSpPr>
        <p:spPr/>
        <p:txBody>
          <a:bodyPr/>
          <a:lstStyle/>
          <a:p>
            <a:r>
              <a:rPr lang="vi-VN" dirty="0"/>
              <a:t>File Storage</a:t>
            </a:r>
            <a:endParaRPr lang="en-US" dirty="0"/>
          </a:p>
        </p:txBody>
      </p:sp>
      <p:sp>
        <p:nvSpPr>
          <p:cNvPr id="6" name="Content Placeholder 5">
            <a:extLst>
              <a:ext uri="{FF2B5EF4-FFF2-40B4-BE49-F238E27FC236}">
                <a16:creationId xmlns:a16="http://schemas.microsoft.com/office/drawing/2014/main" id="{C64FA079-B273-41DB-BB19-2A605145F963}"/>
              </a:ext>
            </a:extLst>
          </p:cNvPr>
          <p:cNvSpPr>
            <a:spLocks noGrp="1"/>
          </p:cNvSpPr>
          <p:nvPr>
            <p:ph sz="quarter" idx="10"/>
          </p:nvPr>
        </p:nvSpPr>
        <p:spPr/>
        <p:txBody>
          <a:bodyPr/>
          <a:lstStyle/>
          <a:p>
            <a:r>
              <a:rPr lang="vi-VN" dirty="0"/>
              <a:t>Solutions</a:t>
            </a:r>
            <a:endParaRPr lang="en-US" dirty="0"/>
          </a:p>
        </p:txBody>
      </p:sp>
      <p:sp>
        <p:nvSpPr>
          <p:cNvPr id="7" name="Content Placeholder 6">
            <a:extLst>
              <a:ext uri="{FF2B5EF4-FFF2-40B4-BE49-F238E27FC236}">
                <a16:creationId xmlns:a16="http://schemas.microsoft.com/office/drawing/2014/main" id="{17713B61-7B08-459B-B6D5-29ED1F0D6211}"/>
              </a:ext>
            </a:extLst>
          </p:cNvPr>
          <p:cNvSpPr>
            <a:spLocks noGrp="1"/>
          </p:cNvSpPr>
          <p:nvPr>
            <p:ph sz="quarter" idx="12"/>
          </p:nvPr>
        </p:nvSpPr>
        <p:spPr/>
        <p:txBody>
          <a:bodyPr/>
          <a:lstStyle/>
          <a:p>
            <a:r>
              <a:rPr lang="vi-VN" dirty="0"/>
              <a:t>Create data directory to store counters. (add data/ to .gitignore file.)</a:t>
            </a:r>
          </a:p>
          <a:p>
            <a:r>
              <a:rPr lang="vi-VN" dirty="0"/>
              <a:t>The server will trigger a save event after ten seconds. (this ensures saving occurs as a background task and is throttled during times of high load.)</a:t>
            </a:r>
          </a:p>
          <a:p>
            <a:r>
              <a:rPr lang="vi-VN" dirty="0"/>
              <a:t>`this.counter` of pagehit.js is converted to a JSON string and saved to a file with a unique name (based on the current date/time)</a:t>
            </a:r>
          </a:p>
          <a:p>
            <a:r>
              <a:rPr lang="vi-VN" dirty="0"/>
              <a:t>Once the file has successfully saved, all previously saved files are deleted from the data directory.</a:t>
            </a:r>
          </a:p>
          <a:p>
            <a:r>
              <a:rPr lang="vi-VN" dirty="0"/>
              <a:t>The application looks the most recent JSON file in the data directory and imports into `this.counter`</a:t>
            </a:r>
            <a:endParaRPr lang="en-US" dirty="0"/>
          </a:p>
        </p:txBody>
      </p:sp>
      <p:sp>
        <p:nvSpPr>
          <p:cNvPr id="8" name="Content Placeholder 7">
            <a:extLst>
              <a:ext uri="{FF2B5EF4-FFF2-40B4-BE49-F238E27FC236}">
                <a16:creationId xmlns:a16="http://schemas.microsoft.com/office/drawing/2014/main" id="{FBBF96FB-A014-4D1A-887F-618DCE7FA46B}"/>
              </a:ext>
            </a:extLst>
          </p:cNvPr>
          <p:cNvSpPr>
            <a:spLocks noGrp="1"/>
          </p:cNvSpPr>
          <p:nvPr>
            <p:ph sz="quarter" idx="30"/>
          </p:nvPr>
        </p:nvSpPr>
        <p:spPr/>
        <p:txBody>
          <a:bodyPr/>
          <a:lstStyle/>
          <a:p>
            <a:endParaRPr lang="en-US"/>
          </a:p>
        </p:txBody>
      </p:sp>
      <p:sp>
        <p:nvSpPr>
          <p:cNvPr id="9" name="Content Placeholder 8">
            <a:extLst>
              <a:ext uri="{FF2B5EF4-FFF2-40B4-BE49-F238E27FC236}">
                <a16:creationId xmlns:a16="http://schemas.microsoft.com/office/drawing/2014/main" id="{EF9B78CC-ECFE-4A3F-8B1C-7908741940CC}"/>
              </a:ext>
            </a:extLst>
          </p:cNvPr>
          <p:cNvSpPr>
            <a:spLocks noGrp="1"/>
          </p:cNvSpPr>
          <p:nvPr>
            <p:ph sz="quarter" idx="31"/>
          </p:nvPr>
        </p:nvSpPr>
        <p:spPr/>
        <p:txBody>
          <a:bodyPr>
            <a:normAutofit fontScale="70000" lnSpcReduction="20000"/>
          </a:bodyPr>
          <a:lstStyle/>
          <a:p>
            <a:r>
              <a:rPr lang="en-US" b="0" dirty="0"/>
              <a:t>Storing page counters in memory means they reset every time the Node.js application is restarted</a:t>
            </a:r>
            <a:endParaRPr lang="en-US" dirty="0"/>
          </a:p>
        </p:txBody>
      </p:sp>
    </p:spTree>
    <p:extLst>
      <p:ext uri="{BB962C8B-B14F-4D97-AF65-F5344CB8AC3E}">
        <p14:creationId xmlns:p14="http://schemas.microsoft.com/office/powerpoint/2010/main" val="1807174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92DE2B-8100-4630-B02B-B85B81573CA8}"/>
              </a:ext>
            </a:extLst>
          </p:cNvPr>
          <p:cNvSpPr>
            <a:spLocks noGrp="1"/>
          </p:cNvSpPr>
          <p:nvPr>
            <p:ph type="title"/>
          </p:nvPr>
        </p:nvSpPr>
        <p:spPr/>
        <p:txBody>
          <a:bodyPr/>
          <a:lstStyle/>
          <a:p>
            <a:r>
              <a:rPr lang="vi-VN" dirty="0"/>
              <a:t>Node.js File System API</a:t>
            </a:r>
            <a:endParaRPr lang="en-US" dirty="0"/>
          </a:p>
        </p:txBody>
      </p:sp>
      <p:sp>
        <p:nvSpPr>
          <p:cNvPr id="8" name="Content Placeholder 7">
            <a:extLst>
              <a:ext uri="{FF2B5EF4-FFF2-40B4-BE49-F238E27FC236}">
                <a16:creationId xmlns:a16="http://schemas.microsoft.com/office/drawing/2014/main" id="{77755A2D-EECF-420D-9305-4709866C8E2D}"/>
              </a:ext>
            </a:extLst>
          </p:cNvPr>
          <p:cNvSpPr>
            <a:spLocks noGrp="1"/>
          </p:cNvSpPr>
          <p:nvPr>
            <p:ph sz="quarter" idx="34"/>
          </p:nvPr>
        </p:nvSpPr>
        <p:spPr/>
        <p:txBody>
          <a:bodyPr/>
          <a:lstStyle/>
          <a:p>
            <a:r>
              <a:rPr lang="en-US" dirty="0"/>
              <a:t>Node.js provides an extensive File System (fs) API which can manipulate, read, and write files and directories</a:t>
            </a:r>
            <a:r>
              <a:rPr lang="vi-VN" dirty="0"/>
              <a:t>.</a:t>
            </a:r>
          </a:p>
          <a:p>
            <a:r>
              <a:rPr lang="vi-VN" dirty="0"/>
              <a:t>As default, Node.js use asysnc</a:t>
            </a:r>
          </a:p>
          <a:p>
            <a:endParaRPr lang="en-US" dirty="0"/>
          </a:p>
        </p:txBody>
      </p:sp>
      <p:pic>
        <p:nvPicPr>
          <p:cNvPr id="10" name="Picture 9">
            <a:extLst>
              <a:ext uri="{FF2B5EF4-FFF2-40B4-BE49-F238E27FC236}">
                <a16:creationId xmlns:a16="http://schemas.microsoft.com/office/drawing/2014/main" id="{FCC0DFFC-2AED-4A08-885B-4A519A573FE1}"/>
              </a:ext>
            </a:extLst>
          </p:cNvPr>
          <p:cNvPicPr>
            <a:picLocks noChangeAspect="1"/>
          </p:cNvPicPr>
          <p:nvPr/>
        </p:nvPicPr>
        <p:blipFill>
          <a:blip r:embed="rId2"/>
          <a:stretch>
            <a:fillRect/>
          </a:stretch>
        </p:blipFill>
        <p:spPr>
          <a:xfrm>
            <a:off x="1143001" y="2782270"/>
            <a:ext cx="5039590" cy="3132043"/>
          </a:xfrm>
          <a:prstGeom prst="rect">
            <a:avLst/>
          </a:prstGeom>
        </p:spPr>
      </p:pic>
    </p:spTree>
    <p:extLst>
      <p:ext uri="{BB962C8B-B14F-4D97-AF65-F5344CB8AC3E}">
        <p14:creationId xmlns:p14="http://schemas.microsoft.com/office/powerpoint/2010/main" val="3907764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92DE2B-8100-4630-B02B-B85B81573CA8}"/>
              </a:ext>
            </a:extLst>
          </p:cNvPr>
          <p:cNvSpPr>
            <a:spLocks noGrp="1"/>
          </p:cNvSpPr>
          <p:nvPr>
            <p:ph type="title"/>
          </p:nvPr>
        </p:nvSpPr>
        <p:spPr/>
        <p:txBody>
          <a:bodyPr/>
          <a:lstStyle/>
          <a:p>
            <a:r>
              <a:rPr lang="vi-VN" dirty="0"/>
              <a:t>File system with </a:t>
            </a:r>
            <a:r>
              <a:rPr lang="vi-VN" i="1" dirty="0"/>
              <a:t>sync</a:t>
            </a:r>
            <a:endParaRPr lang="en-US" i="1" dirty="0"/>
          </a:p>
        </p:txBody>
      </p:sp>
      <p:sp>
        <p:nvSpPr>
          <p:cNvPr id="8" name="Content Placeholder 7">
            <a:extLst>
              <a:ext uri="{FF2B5EF4-FFF2-40B4-BE49-F238E27FC236}">
                <a16:creationId xmlns:a16="http://schemas.microsoft.com/office/drawing/2014/main" id="{77755A2D-EECF-420D-9305-4709866C8E2D}"/>
              </a:ext>
            </a:extLst>
          </p:cNvPr>
          <p:cNvSpPr>
            <a:spLocks noGrp="1"/>
          </p:cNvSpPr>
          <p:nvPr>
            <p:ph sz="quarter" idx="34"/>
          </p:nvPr>
        </p:nvSpPr>
        <p:spPr/>
        <p:txBody>
          <a:bodyPr/>
          <a:lstStyle/>
          <a:p>
            <a:r>
              <a:rPr lang="en-US" dirty="0"/>
              <a:t>Synchronous 'sync' equivalents are also available</a:t>
            </a:r>
            <a:endParaRPr lang="vi-VN" dirty="0"/>
          </a:p>
          <a:p>
            <a:r>
              <a:rPr lang="vi-VN" dirty="0"/>
              <a:t>These</a:t>
            </a:r>
            <a:r>
              <a:rPr lang="en-US" dirty="0"/>
              <a:t> are not Promise-based and block the entire Node.js process until they complete</a:t>
            </a:r>
            <a:endParaRPr lang="vi-VN" dirty="0"/>
          </a:p>
          <a:p>
            <a:r>
              <a:rPr lang="vi-VN" dirty="0"/>
              <a:t>F</a:t>
            </a:r>
            <a:r>
              <a:rPr lang="en-US" dirty="0"/>
              <a:t>or older releases of Node.js</a:t>
            </a:r>
            <a:endParaRPr lang="vi-VN" dirty="0"/>
          </a:p>
          <a:p>
            <a:endParaRPr lang="en-US" dirty="0"/>
          </a:p>
        </p:txBody>
      </p:sp>
      <p:pic>
        <p:nvPicPr>
          <p:cNvPr id="6" name="Picture 5">
            <a:extLst>
              <a:ext uri="{FF2B5EF4-FFF2-40B4-BE49-F238E27FC236}">
                <a16:creationId xmlns:a16="http://schemas.microsoft.com/office/drawing/2014/main" id="{3844475B-6EBA-4792-A844-BB0A6834D6AD}"/>
              </a:ext>
            </a:extLst>
          </p:cNvPr>
          <p:cNvPicPr>
            <a:picLocks noChangeAspect="1"/>
          </p:cNvPicPr>
          <p:nvPr/>
        </p:nvPicPr>
        <p:blipFill>
          <a:blip r:embed="rId2"/>
          <a:stretch>
            <a:fillRect/>
          </a:stretch>
        </p:blipFill>
        <p:spPr>
          <a:xfrm>
            <a:off x="1171141" y="3210791"/>
            <a:ext cx="4695825" cy="2381250"/>
          </a:xfrm>
          <a:prstGeom prst="rect">
            <a:avLst/>
          </a:prstGeom>
        </p:spPr>
      </p:pic>
    </p:spTree>
    <p:extLst>
      <p:ext uri="{BB962C8B-B14F-4D97-AF65-F5344CB8AC3E}">
        <p14:creationId xmlns:p14="http://schemas.microsoft.com/office/powerpoint/2010/main" val="3447382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92DE2B-8100-4630-B02B-B85B81573CA8}"/>
              </a:ext>
            </a:extLst>
          </p:cNvPr>
          <p:cNvSpPr>
            <a:spLocks noGrp="1"/>
          </p:cNvSpPr>
          <p:nvPr>
            <p:ph type="title"/>
          </p:nvPr>
        </p:nvSpPr>
        <p:spPr/>
        <p:txBody>
          <a:bodyPr/>
          <a:lstStyle/>
          <a:p>
            <a:r>
              <a:rPr lang="vi-VN" i="1" dirty="0"/>
              <a:t>Promisify</a:t>
            </a:r>
            <a:r>
              <a:rPr lang="vi-VN" dirty="0"/>
              <a:t> with file system function</a:t>
            </a:r>
            <a:endParaRPr lang="en-US" i="1" dirty="0"/>
          </a:p>
        </p:txBody>
      </p:sp>
      <p:sp>
        <p:nvSpPr>
          <p:cNvPr id="8" name="Content Placeholder 7">
            <a:extLst>
              <a:ext uri="{FF2B5EF4-FFF2-40B4-BE49-F238E27FC236}">
                <a16:creationId xmlns:a16="http://schemas.microsoft.com/office/drawing/2014/main" id="{77755A2D-EECF-420D-9305-4709866C8E2D}"/>
              </a:ext>
            </a:extLst>
          </p:cNvPr>
          <p:cNvSpPr>
            <a:spLocks noGrp="1"/>
          </p:cNvSpPr>
          <p:nvPr>
            <p:ph sz="quarter" idx="34"/>
          </p:nvPr>
        </p:nvSpPr>
        <p:spPr/>
        <p:txBody>
          <a:bodyPr/>
          <a:lstStyle/>
          <a:p>
            <a:r>
              <a:rPr lang="en-US" dirty="0"/>
              <a:t>It’s possible to </a:t>
            </a:r>
            <a:r>
              <a:rPr lang="en-US" dirty="0" err="1"/>
              <a:t>Promisify</a:t>
            </a:r>
            <a:r>
              <a:rPr lang="en-US" dirty="0"/>
              <a:t> any file system function using </a:t>
            </a:r>
            <a:r>
              <a:rPr lang="en-US" dirty="0" err="1"/>
              <a:t>util.promisify</a:t>
            </a:r>
            <a:endParaRPr lang="vi-VN" dirty="0"/>
          </a:p>
          <a:p>
            <a:endParaRPr lang="vi-VN" dirty="0"/>
          </a:p>
          <a:p>
            <a:endParaRPr lang="vi-VN" dirty="0"/>
          </a:p>
          <a:p>
            <a:endParaRPr lang="vi-VN" dirty="0"/>
          </a:p>
          <a:p>
            <a:endParaRPr lang="vi-VN" dirty="0"/>
          </a:p>
          <a:p>
            <a:endParaRPr lang="vi-VN" dirty="0"/>
          </a:p>
          <a:p>
            <a:endParaRPr lang="vi-VN" dirty="0"/>
          </a:p>
          <a:p>
            <a:endParaRPr lang="en-US" dirty="0"/>
          </a:p>
        </p:txBody>
      </p:sp>
      <p:pic>
        <p:nvPicPr>
          <p:cNvPr id="2" name="Picture 1">
            <a:extLst>
              <a:ext uri="{FF2B5EF4-FFF2-40B4-BE49-F238E27FC236}">
                <a16:creationId xmlns:a16="http://schemas.microsoft.com/office/drawing/2014/main" id="{7D8A204B-BD8C-4A8C-8762-6A299C57651E}"/>
              </a:ext>
            </a:extLst>
          </p:cNvPr>
          <p:cNvPicPr>
            <a:picLocks noChangeAspect="1"/>
          </p:cNvPicPr>
          <p:nvPr/>
        </p:nvPicPr>
        <p:blipFill>
          <a:blip r:embed="rId2"/>
          <a:stretch>
            <a:fillRect/>
          </a:stretch>
        </p:blipFill>
        <p:spPr>
          <a:xfrm>
            <a:off x="1169843" y="2347912"/>
            <a:ext cx="5467350" cy="2162175"/>
          </a:xfrm>
          <a:prstGeom prst="rect">
            <a:avLst/>
          </a:prstGeom>
        </p:spPr>
      </p:pic>
    </p:spTree>
    <p:extLst>
      <p:ext uri="{BB962C8B-B14F-4D97-AF65-F5344CB8AC3E}">
        <p14:creationId xmlns:p14="http://schemas.microsoft.com/office/powerpoint/2010/main" val="2929154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92DE2B-8100-4630-B02B-B85B81573CA8}"/>
              </a:ext>
            </a:extLst>
          </p:cNvPr>
          <p:cNvSpPr>
            <a:spLocks noGrp="1"/>
          </p:cNvSpPr>
          <p:nvPr>
            <p:ph type="title"/>
          </p:nvPr>
        </p:nvSpPr>
        <p:spPr/>
        <p:txBody>
          <a:bodyPr/>
          <a:lstStyle/>
          <a:p>
            <a:r>
              <a:rPr lang="vi-VN" i="1" dirty="0"/>
              <a:t>Promisify</a:t>
            </a:r>
            <a:r>
              <a:rPr lang="vi-VN" dirty="0"/>
              <a:t> with file system function (2)</a:t>
            </a:r>
            <a:endParaRPr lang="en-US" i="1" dirty="0"/>
          </a:p>
        </p:txBody>
      </p:sp>
      <p:sp>
        <p:nvSpPr>
          <p:cNvPr id="8" name="Content Placeholder 7">
            <a:extLst>
              <a:ext uri="{FF2B5EF4-FFF2-40B4-BE49-F238E27FC236}">
                <a16:creationId xmlns:a16="http://schemas.microsoft.com/office/drawing/2014/main" id="{77755A2D-EECF-420D-9305-4709866C8E2D}"/>
              </a:ext>
            </a:extLst>
          </p:cNvPr>
          <p:cNvSpPr>
            <a:spLocks noGrp="1"/>
          </p:cNvSpPr>
          <p:nvPr>
            <p:ph sz="quarter" idx="34"/>
          </p:nvPr>
        </p:nvSpPr>
        <p:spPr/>
        <p:txBody>
          <a:bodyPr/>
          <a:lstStyle/>
          <a:p>
            <a:r>
              <a:rPr lang="en-US" dirty="0"/>
              <a:t>However, this is no longer necessary in recent versions of Node.js, because </a:t>
            </a:r>
            <a:r>
              <a:rPr lang="en-US" b="1" dirty="0" err="1"/>
              <a:t>fs.promises</a:t>
            </a:r>
            <a:r>
              <a:rPr lang="en-US" dirty="0"/>
              <a:t> provides Promise-based equivalents of all file system functions</a:t>
            </a:r>
            <a:endParaRPr lang="vi-VN" dirty="0"/>
          </a:p>
          <a:p>
            <a:endParaRPr lang="vi-VN" dirty="0"/>
          </a:p>
          <a:p>
            <a:endParaRPr lang="vi-VN" dirty="0"/>
          </a:p>
          <a:p>
            <a:endParaRPr lang="vi-VN" dirty="0"/>
          </a:p>
          <a:p>
            <a:endParaRPr lang="vi-VN" dirty="0"/>
          </a:p>
          <a:p>
            <a:endParaRPr lang="vi-VN" dirty="0"/>
          </a:p>
          <a:p>
            <a:endParaRPr lang="en-US" dirty="0"/>
          </a:p>
        </p:txBody>
      </p:sp>
      <p:pic>
        <p:nvPicPr>
          <p:cNvPr id="4" name="Picture 3">
            <a:extLst>
              <a:ext uri="{FF2B5EF4-FFF2-40B4-BE49-F238E27FC236}">
                <a16:creationId xmlns:a16="http://schemas.microsoft.com/office/drawing/2014/main" id="{43F36A86-F352-486B-A9D3-D21359EF7982}"/>
              </a:ext>
            </a:extLst>
          </p:cNvPr>
          <p:cNvPicPr>
            <a:picLocks noChangeAspect="1"/>
          </p:cNvPicPr>
          <p:nvPr/>
        </p:nvPicPr>
        <p:blipFill>
          <a:blip r:embed="rId2"/>
          <a:stretch>
            <a:fillRect/>
          </a:stretch>
        </p:blipFill>
        <p:spPr>
          <a:xfrm>
            <a:off x="1181966" y="2754694"/>
            <a:ext cx="5505450" cy="1895475"/>
          </a:xfrm>
          <a:prstGeom prst="rect">
            <a:avLst/>
          </a:prstGeom>
        </p:spPr>
      </p:pic>
    </p:spTree>
    <p:extLst>
      <p:ext uri="{BB962C8B-B14F-4D97-AF65-F5344CB8AC3E}">
        <p14:creationId xmlns:p14="http://schemas.microsoft.com/office/powerpoint/2010/main" val="1906386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8499E2-A459-47D4-9656-60500AEF4B02}"/>
              </a:ext>
            </a:extLst>
          </p:cNvPr>
          <p:cNvSpPr>
            <a:spLocks noGrp="1"/>
          </p:cNvSpPr>
          <p:nvPr>
            <p:ph type="title"/>
          </p:nvPr>
        </p:nvSpPr>
        <p:spPr/>
        <p:txBody>
          <a:bodyPr/>
          <a:lstStyle/>
          <a:p>
            <a:r>
              <a:rPr lang="en-US" dirty="0"/>
              <a:t>What Is Node.js?</a:t>
            </a:r>
          </a:p>
        </p:txBody>
      </p:sp>
      <p:sp>
        <p:nvSpPr>
          <p:cNvPr id="11" name="Content Placeholder 10">
            <a:extLst>
              <a:ext uri="{FF2B5EF4-FFF2-40B4-BE49-F238E27FC236}">
                <a16:creationId xmlns:a16="http://schemas.microsoft.com/office/drawing/2014/main" id="{20BA3CA6-0BEB-45F3-B126-B916F3B44A99}"/>
              </a:ext>
            </a:extLst>
          </p:cNvPr>
          <p:cNvSpPr>
            <a:spLocks noGrp="1"/>
          </p:cNvSpPr>
          <p:nvPr>
            <p:ph sz="quarter" idx="10"/>
          </p:nvPr>
        </p:nvSpPr>
        <p:spPr/>
        <p:txBody>
          <a:bodyPr/>
          <a:lstStyle/>
          <a:p>
            <a:r>
              <a:rPr lang="en-US" dirty="0"/>
              <a:t>Focus Items</a:t>
            </a:r>
          </a:p>
        </p:txBody>
      </p:sp>
      <p:sp>
        <p:nvSpPr>
          <p:cNvPr id="2" name="Content Placeholder 1">
            <a:extLst>
              <a:ext uri="{FF2B5EF4-FFF2-40B4-BE49-F238E27FC236}">
                <a16:creationId xmlns:a16="http://schemas.microsoft.com/office/drawing/2014/main" id="{BF5CD951-CA30-4BB2-8BC9-9AD7D9409E3D}"/>
              </a:ext>
            </a:extLst>
          </p:cNvPr>
          <p:cNvSpPr>
            <a:spLocks noGrp="1"/>
          </p:cNvSpPr>
          <p:nvPr>
            <p:ph sz="quarter" idx="12"/>
          </p:nvPr>
        </p:nvSpPr>
        <p:spPr/>
        <p:txBody>
          <a:bodyPr/>
          <a:lstStyle/>
          <a:p>
            <a:pPr marL="285750" indent="-285750">
              <a:buFont typeface="Arial" panose="020B0604020202020204" pitchFamily="34" charset="0"/>
              <a:buChar char="•"/>
            </a:pPr>
            <a:r>
              <a:rPr lang="en-US" dirty="0"/>
              <a:t>Introduce</a:t>
            </a:r>
          </a:p>
          <a:p>
            <a:pPr marL="285750" indent="-285750">
              <a:buFont typeface="Arial" panose="020B0604020202020204" pitchFamily="34" charset="0"/>
              <a:buChar char="•"/>
            </a:pPr>
            <a:r>
              <a:rPr lang="en-US" dirty="0"/>
              <a:t>NodeJS Interpreter online</a:t>
            </a:r>
          </a:p>
          <a:p>
            <a:pPr marL="285750" indent="-285750">
              <a:buFont typeface="Arial" panose="020B0604020202020204" pitchFamily="34" charset="0"/>
              <a:buChar char="•"/>
            </a:pPr>
            <a:r>
              <a:rPr lang="en-US" dirty="0"/>
              <a:t>How do I Install NodeJS?</a:t>
            </a:r>
          </a:p>
          <a:p>
            <a:pPr marL="285750" indent="-285750">
              <a:buFont typeface="Arial" panose="020B0604020202020204" pitchFamily="34" charset="0"/>
              <a:buChar char="•"/>
            </a:pPr>
            <a:r>
              <a:rPr lang="en-US" dirty="0"/>
              <a:t>Using </a:t>
            </a:r>
            <a:r>
              <a:rPr lang="en-US" dirty="0" err="1"/>
              <a:t>nvm</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983949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3A960-043E-4C55-86F2-5D447887F77D}"/>
              </a:ext>
            </a:extLst>
          </p:cNvPr>
          <p:cNvSpPr>
            <a:spLocks noGrp="1"/>
          </p:cNvSpPr>
          <p:nvPr>
            <p:ph type="title"/>
          </p:nvPr>
        </p:nvSpPr>
        <p:spPr/>
        <p:txBody>
          <a:bodyPr/>
          <a:lstStyle/>
          <a:p>
            <a:r>
              <a:rPr lang="vi-VN" dirty="0"/>
              <a:t>Step 1: File utilities</a:t>
            </a:r>
            <a:endParaRPr lang="en-US" dirty="0"/>
          </a:p>
        </p:txBody>
      </p:sp>
      <p:sp>
        <p:nvSpPr>
          <p:cNvPr id="3" name="Content Placeholder 2">
            <a:extLst>
              <a:ext uri="{FF2B5EF4-FFF2-40B4-BE49-F238E27FC236}">
                <a16:creationId xmlns:a16="http://schemas.microsoft.com/office/drawing/2014/main" id="{2FE2521A-E31E-4792-9D0F-3D48D237441C}"/>
              </a:ext>
            </a:extLst>
          </p:cNvPr>
          <p:cNvSpPr>
            <a:spLocks noGrp="1"/>
          </p:cNvSpPr>
          <p:nvPr>
            <p:ph sz="quarter" idx="34"/>
          </p:nvPr>
        </p:nvSpPr>
        <p:spPr>
          <a:xfrm>
            <a:off x="838200" y="1132610"/>
            <a:ext cx="10515600" cy="4910592"/>
          </a:xfrm>
        </p:spPr>
        <p:txBody>
          <a:bodyPr>
            <a:normAutofit lnSpcReduction="10000"/>
          </a:bodyPr>
          <a:lstStyle/>
          <a:p>
            <a:r>
              <a:rPr lang="vi-VN" dirty="0"/>
              <a:t>Create </a:t>
            </a:r>
            <a:r>
              <a:rPr lang="vi-VN" b="1" dirty="0"/>
              <a:t>lib/fileutil.js</a:t>
            </a:r>
            <a:endParaRPr lang="en-US" b="1" dirty="0"/>
          </a:p>
          <a:p>
            <a:r>
              <a:rPr lang="en-US" dirty="0"/>
              <a:t>Use `</a:t>
            </a:r>
            <a:r>
              <a:rPr lang="en-US" dirty="0" err="1"/>
              <a:t>fs`</a:t>
            </a:r>
            <a:r>
              <a:rPr lang="en-US" dirty="0"/>
              <a:t> module for file process</a:t>
            </a:r>
          </a:p>
          <a:p>
            <a:endParaRPr lang="en-US" dirty="0"/>
          </a:p>
          <a:p>
            <a:endParaRPr lang="en-US" dirty="0"/>
          </a:p>
          <a:p>
            <a:endParaRPr lang="en-US" dirty="0"/>
          </a:p>
          <a:p>
            <a:r>
              <a:rPr lang="en-US" dirty="0"/>
              <a:t>Create </a:t>
            </a:r>
            <a:r>
              <a:rPr lang="en-US" b="1" dirty="0"/>
              <a:t>info() </a:t>
            </a:r>
            <a:r>
              <a:rPr lang="en-US" dirty="0"/>
              <a:t>function to return information of a file or directory, such as its </a:t>
            </a:r>
            <a:r>
              <a:rPr lang="en-US" i="1" dirty="0"/>
              <a:t>type, permission, </a:t>
            </a:r>
            <a:r>
              <a:rPr lang="en-US" dirty="0"/>
              <a:t>and </a:t>
            </a:r>
            <a:r>
              <a:rPr lang="en-US" i="1" dirty="0"/>
              <a:t>creation time. </a:t>
            </a:r>
            <a:r>
              <a:rPr lang="en-US" dirty="0"/>
              <a:t>It uses two </a:t>
            </a:r>
            <a:r>
              <a:rPr lang="en-US" b="1" dirty="0"/>
              <a:t>fs </a:t>
            </a:r>
            <a:r>
              <a:rPr lang="en-US" dirty="0"/>
              <a:t>functions:</a:t>
            </a:r>
          </a:p>
          <a:p>
            <a:pPr lvl="1"/>
            <a:r>
              <a:rPr lang="en-US" b="1" i="1" dirty="0"/>
              <a:t>access(path, mode):</a:t>
            </a:r>
            <a:r>
              <a:rPr lang="en-US" i="1" dirty="0"/>
              <a:t> </a:t>
            </a:r>
            <a:r>
              <a:rPr lang="en-US" dirty="0"/>
              <a:t>can test for existence, read, and write permissions</a:t>
            </a:r>
          </a:p>
          <a:p>
            <a:pPr lvl="1"/>
            <a:r>
              <a:rPr lang="en-US" b="1" dirty="0"/>
              <a:t>stat:</a:t>
            </a:r>
            <a:r>
              <a:rPr lang="en-US" dirty="0"/>
              <a:t> returns meta information including the type (file or directory) and creation time.</a:t>
            </a:r>
            <a:endParaRPr lang="en-US" b="1" dirty="0"/>
          </a:p>
          <a:p>
            <a:pPr lvl="1"/>
            <a:endParaRPr lang="en-US" b="1" i="1" dirty="0"/>
          </a:p>
          <a:p>
            <a:endParaRPr lang="vi-VN" dirty="0"/>
          </a:p>
          <a:p>
            <a:endParaRPr lang="en-US" b="1" dirty="0"/>
          </a:p>
        </p:txBody>
      </p:sp>
      <p:pic>
        <p:nvPicPr>
          <p:cNvPr id="6" name="Picture 5">
            <a:extLst>
              <a:ext uri="{FF2B5EF4-FFF2-40B4-BE49-F238E27FC236}">
                <a16:creationId xmlns:a16="http://schemas.microsoft.com/office/drawing/2014/main" id="{6D5BE44F-AEA7-4754-8591-CF2A176DC8A2}"/>
              </a:ext>
            </a:extLst>
          </p:cNvPr>
          <p:cNvPicPr>
            <a:picLocks noChangeAspect="1"/>
          </p:cNvPicPr>
          <p:nvPr/>
        </p:nvPicPr>
        <p:blipFill>
          <a:blip r:embed="rId2"/>
          <a:stretch>
            <a:fillRect/>
          </a:stretch>
        </p:blipFill>
        <p:spPr>
          <a:xfrm>
            <a:off x="1206004" y="1990726"/>
            <a:ext cx="2503552" cy="1374678"/>
          </a:xfrm>
          <a:prstGeom prst="rect">
            <a:avLst/>
          </a:prstGeom>
        </p:spPr>
      </p:pic>
    </p:spTree>
    <p:extLst>
      <p:ext uri="{BB962C8B-B14F-4D97-AF65-F5344CB8AC3E}">
        <p14:creationId xmlns:p14="http://schemas.microsoft.com/office/powerpoint/2010/main" val="3284884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E4961-F0D4-4C1D-9DB0-E078FEBDBB79}"/>
              </a:ext>
            </a:extLst>
          </p:cNvPr>
          <p:cNvSpPr>
            <a:spLocks noGrp="1"/>
          </p:cNvSpPr>
          <p:nvPr>
            <p:ph type="title"/>
          </p:nvPr>
        </p:nvSpPr>
        <p:spPr/>
        <p:txBody>
          <a:bodyPr/>
          <a:lstStyle/>
          <a:p>
            <a:r>
              <a:rPr lang="vi-VN" dirty="0"/>
              <a:t>Step 1: File utilities</a:t>
            </a:r>
            <a:r>
              <a:rPr lang="en-US" dirty="0"/>
              <a:t> (2)</a:t>
            </a:r>
          </a:p>
        </p:txBody>
      </p:sp>
      <p:sp>
        <p:nvSpPr>
          <p:cNvPr id="4" name="Rectangle 1">
            <a:extLst>
              <a:ext uri="{FF2B5EF4-FFF2-40B4-BE49-F238E27FC236}">
                <a16:creationId xmlns:a16="http://schemas.microsoft.com/office/drawing/2014/main" id="{E956A0F2-ED7F-4B72-B0AE-74D80F512DE0}"/>
              </a:ext>
            </a:extLst>
          </p:cNvPr>
          <p:cNvSpPr>
            <a:spLocks noGrp="1" noChangeArrowheads="1"/>
          </p:cNvSpPr>
          <p:nvPr>
            <p:ph sz="quarter" idx="34"/>
          </p:nvPr>
        </p:nvSpPr>
        <p:spPr bwMode="auto">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a:ln>
                  <a:noFill/>
                </a:ln>
                <a:solidFill>
                  <a:srgbClr val="6272A4"/>
                </a:solidFill>
                <a:effectLst/>
                <a:latin typeface="JetBrains Mono"/>
              </a:rPr>
              <a:t>// returns information about a file/folder</a:t>
            </a:r>
            <a:br>
              <a:rPr kumimoji="0" lang="en-US" altLang="en-US" sz="900" b="0" i="1" u="none" strike="noStrike" cap="none" normalizeH="0" baseline="0" dirty="0">
                <a:ln>
                  <a:noFill/>
                </a:ln>
                <a:solidFill>
                  <a:srgbClr val="6272A4"/>
                </a:solidFill>
                <a:effectLst/>
                <a:latin typeface="JetBrains Mono"/>
              </a:rPr>
            </a:br>
            <a:r>
              <a:rPr kumimoji="0" lang="en-US" altLang="en-US" sz="900" b="0" i="0" u="none" strike="noStrike" cap="none" normalizeH="0" baseline="0" dirty="0">
                <a:ln>
                  <a:noFill/>
                </a:ln>
                <a:solidFill>
                  <a:srgbClr val="FF79C6"/>
                </a:solidFill>
                <a:effectLst/>
                <a:latin typeface="JetBrains Mono"/>
              </a:rPr>
              <a:t>function </a:t>
            </a:r>
            <a:r>
              <a:rPr kumimoji="0" lang="en-US" altLang="en-US" sz="900" b="0" i="0" u="none" strike="noStrike" cap="none" normalizeH="0" baseline="0" dirty="0">
                <a:ln>
                  <a:noFill/>
                </a:ln>
                <a:solidFill>
                  <a:srgbClr val="50FA7B"/>
                </a:solidFill>
                <a:effectLst/>
                <a:latin typeface="JetBrains Mono"/>
              </a:rPr>
              <a:t>info</a:t>
            </a:r>
            <a:r>
              <a:rPr kumimoji="0" lang="en-US" altLang="en-US" sz="900" b="0" i="0" u="none" strike="noStrike" cap="none" normalizeH="0" baseline="0" dirty="0">
                <a:ln>
                  <a:noFill/>
                </a:ln>
                <a:solidFill>
                  <a:srgbClr val="F8F8F2"/>
                </a:solidFill>
                <a:effectLst/>
                <a:latin typeface="JetBrains Mono"/>
              </a:rPr>
              <a:t>(</a:t>
            </a:r>
            <a:r>
              <a:rPr kumimoji="0" lang="en-US" altLang="en-US" sz="900" b="0" i="1" u="none" strike="noStrike" cap="none" normalizeH="0" baseline="0" dirty="0" err="1">
                <a:ln>
                  <a:noFill/>
                </a:ln>
                <a:solidFill>
                  <a:srgbClr val="FFB86C"/>
                </a:solidFill>
                <a:effectLst/>
                <a:latin typeface="JetBrains Mono"/>
              </a:rPr>
              <a:t>fn</a:t>
            </a:r>
            <a:r>
              <a:rPr kumimoji="0" lang="en-US" altLang="en-US" sz="900" b="0" i="0" u="none" strike="noStrike" cap="none" normalizeH="0" baseline="0" dirty="0">
                <a:ln>
                  <a:noFill/>
                </a:ln>
                <a:solidFill>
                  <a:srgbClr val="F8F8F2"/>
                </a:solidFill>
                <a:effectLst/>
                <a:latin typeface="JetBrains Mono"/>
              </a:rPr>
              <a:t>) {</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const </a:t>
            </a:r>
            <a:r>
              <a:rPr kumimoji="0" lang="en-US" altLang="en-US" sz="900" b="0" i="0" u="none" strike="noStrike" cap="none" normalizeH="0" baseline="0" dirty="0">
                <a:ln>
                  <a:noFill/>
                </a:ln>
                <a:solidFill>
                  <a:srgbClr val="F8F8F2"/>
                </a:solidFill>
                <a:effectLst/>
                <a:latin typeface="JetBrains Mono"/>
              </a:rPr>
              <a:t>file </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path</a:t>
            </a:r>
            <a:r>
              <a:rPr kumimoji="0" lang="en-US" altLang="en-US" sz="900" b="0" i="0" u="none" strike="noStrike" cap="none" normalizeH="0" baseline="0" dirty="0">
                <a:ln>
                  <a:noFill/>
                </a:ln>
                <a:solidFill>
                  <a:srgbClr val="FF79C6"/>
                </a:solidFill>
                <a:effectLst/>
                <a:latin typeface="JetBrains Mono"/>
              </a:rPr>
              <a:t>: </a:t>
            </a:r>
            <a:r>
              <a:rPr kumimoji="0" lang="en-US" altLang="en-US" sz="900" b="0" i="1" u="none" strike="noStrike" cap="none" normalizeH="0" baseline="0" dirty="0" err="1">
                <a:ln>
                  <a:noFill/>
                </a:ln>
                <a:solidFill>
                  <a:srgbClr val="FFB86C"/>
                </a:solidFill>
                <a:effectLst/>
                <a:latin typeface="JetBrains Mono"/>
              </a:rPr>
              <a:t>fn</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exists</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BD93F9"/>
                </a:solidFill>
                <a:effectLst/>
                <a:latin typeface="JetBrains Mono"/>
              </a:rPr>
              <a:t>false</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read</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BD93F9"/>
                </a:solidFill>
                <a:effectLst/>
                <a:latin typeface="JetBrains Mono"/>
              </a:rPr>
              <a:t>false</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write</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BD93F9"/>
                </a:solidFill>
                <a:effectLst/>
                <a:latin typeface="JetBrains Mono"/>
              </a:rPr>
              <a:t>false</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isFile</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BD93F9"/>
                </a:solidFill>
                <a:effectLst/>
                <a:latin typeface="JetBrains Mono"/>
              </a:rPr>
              <a:t>false</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isDir</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BD93F9"/>
                </a:solidFill>
                <a:effectLst/>
                <a:latin typeface="JetBrains Mono"/>
              </a:rPr>
              <a:t>false</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time</a:t>
            </a:r>
            <a:r>
              <a:rPr kumimoji="0" lang="en-US" altLang="en-US" sz="900" b="0" i="0" u="none" strike="noStrike" cap="none" normalizeH="0" baseline="0" dirty="0">
                <a:ln>
                  <a:noFill/>
                </a:ln>
                <a:solidFill>
                  <a:srgbClr val="FF79C6"/>
                </a:solidFill>
                <a:effectLst/>
                <a:latin typeface="JetBrains Mono"/>
              </a:rPr>
              <a:t>: </a:t>
            </a:r>
            <a:r>
              <a:rPr kumimoji="0" lang="en-US" altLang="en-US" sz="900" b="0" i="0" u="none" strike="noStrike" cap="none" normalizeH="0" baseline="0" dirty="0">
                <a:ln>
                  <a:noFill/>
                </a:ln>
                <a:solidFill>
                  <a:srgbClr val="BD93F9"/>
                </a:solidFill>
                <a:effectLst/>
                <a:latin typeface="JetBrains Mono"/>
              </a:rPr>
              <a:t>0</a:t>
            </a:r>
            <a:br>
              <a:rPr kumimoji="0" lang="en-US" altLang="en-US" sz="900" b="0" i="0" u="none" strike="noStrike" cap="none" normalizeH="0" baseline="0" dirty="0">
                <a:ln>
                  <a:noFill/>
                </a:ln>
                <a:solidFill>
                  <a:srgbClr val="BD93F9"/>
                </a:solidFill>
                <a:effectLst/>
                <a:latin typeface="JetBrains Mono"/>
              </a:rPr>
            </a:br>
            <a:r>
              <a:rPr kumimoji="0" lang="en-US" altLang="en-US" sz="900" b="0" i="0" u="none" strike="noStrike" cap="none" normalizeH="0" baseline="0" dirty="0">
                <a:ln>
                  <a:noFill/>
                </a:ln>
                <a:solidFill>
                  <a:srgbClr val="BD93F9"/>
                </a:solidFill>
                <a:effectLst/>
                <a:latin typeface="JetBrains Mono"/>
              </a:rPr>
              <a:t>    </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6272A4"/>
                </a:solidFill>
                <a:effectLst/>
                <a:latin typeface="JetBrains Mono"/>
              </a:rPr>
              <a:t>// If the accessibility checks are successful, Promises are resolved with no value</a:t>
            </a:r>
            <a:br>
              <a:rPr kumimoji="0" lang="en-US" altLang="en-US" sz="900" b="0" i="1" u="none" strike="noStrike" cap="none" normalizeH="0" baseline="0" dirty="0">
                <a:ln>
                  <a:noFill/>
                </a:ln>
                <a:solidFill>
                  <a:srgbClr val="6272A4"/>
                </a:solidFill>
                <a:effectLst/>
                <a:latin typeface="JetBrains Mono"/>
              </a:rPr>
            </a:br>
            <a:r>
              <a:rPr kumimoji="0" lang="en-US" altLang="en-US" sz="900" b="0" i="1" u="none" strike="noStrike" cap="none" normalizeH="0" baseline="0" dirty="0">
                <a:ln>
                  <a:noFill/>
                </a:ln>
                <a:solidFill>
                  <a:srgbClr val="6272A4"/>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return </a:t>
            </a:r>
            <a:r>
              <a:rPr kumimoji="0" lang="en-US" altLang="en-US" sz="900" b="0" i="0" u="none" strike="noStrike" cap="none" normalizeH="0" baseline="0" dirty="0" err="1">
                <a:ln>
                  <a:noFill/>
                </a:ln>
                <a:solidFill>
                  <a:srgbClr val="F8F8F2"/>
                </a:solidFill>
                <a:effectLst/>
                <a:latin typeface="JetBrains Mono"/>
              </a:rPr>
              <a:t>Promise.</a:t>
            </a:r>
            <a:r>
              <a:rPr kumimoji="0" lang="en-US" altLang="en-US" sz="900" b="0" i="0" u="none" strike="noStrike" cap="none" normalizeH="0" baseline="0" dirty="0" err="1">
                <a:ln>
                  <a:noFill/>
                </a:ln>
                <a:solidFill>
                  <a:srgbClr val="50FA7B"/>
                </a:solidFill>
                <a:effectLst/>
                <a:latin typeface="JetBrains Mono"/>
              </a:rPr>
              <a:t>all</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fsPromise.</a:t>
            </a:r>
            <a:r>
              <a:rPr kumimoji="0" lang="en-US" altLang="en-US" sz="900" b="0" i="1" u="none" strike="noStrike" cap="none" normalizeH="0" baseline="0" dirty="0" err="1">
                <a:ln>
                  <a:noFill/>
                </a:ln>
                <a:solidFill>
                  <a:srgbClr val="8BE9FD"/>
                </a:solidFill>
                <a:effectLst/>
                <a:latin typeface="JetBrains Mono"/>
              </a:rPr>
              <a:t>access</a:t>
            </a:r>
            <a:r>
              <a:rPr kumimoji="0" lang="en-US" altLang="en-US" sz="900" b="0" i="0" u="none" strike="noStrike" cap="none" normalizeH="0" baseline="0" dirty="0">
                <a:ln>
                  <a:noFill/>
                </a:ln>
                <a:solidFill>
                  <a:srgbClr val="F8F8F2"/>
                </a:solidFill>
                <a:effectLst/>
                <a:latin typeface="JetBrains Mono"/>
              </a:rPr>
              <a:t>(</a:t>
            </a:r>
            <a:r>
              <a:rPr kumimoji="0" lang="en-US" altLang="en-US" sz="900" b="0" i="1" u="none" strike="noStrike" cap="none" normalizeH="0" baseline="0" dirty="0" err="1">
                <a:ln>
                  <a:noFill/>
                </a:ln>
                <a:solidFill>
                  <a:srgbClr val="FFB86C"/>
                </a:solidFill>
                <a:effectLst/>
                <a:latin typeface="JetBrains Mono"/>
              </a:rPr>
              <a:t>fn</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fs.constants.F_OK</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fsPromise.</a:t>
            </a:r>
            <a:r>
              <a:rPr kumimoji="0" lang="en-US" altLang="en-US" sz="900" b="0" i="1" u="none" strike="noStrike" cap="none" normalizeH="0" baseline="0" dirty="0" err="1">
                <a:ln>
                  <a:noFill/>
                </a:ln>
                <a:solidFill>
                  <a:srgbClr val="8BE9FD"/>
                </a:solidFill>
                <a:effectLst/>
                <a:latin typeface="JetBrains Mono"/>
              </a:rPr>
              <a:t>access</a:t>
            </a:r>
            <a:r>
              <a:rPr kumimoji="0" lang="en-US" altLang="en-US" sz="900" b="0" i="0" u="none" strike="noStrike" cap="none" normalizeH="0" baseline="0" dirty="0">
                <a:ln>
                  <a:noFill/>
                </a:ln>
                <a:solidFill>
                  <a:srgbClr val="F8F8F2"/>
                </a:solidFill>
                <a:effectLst/>
                <a:latin typeface="JetBrains Mono"/>
              </a:rPr>
              <a:t>(</a:t>
            </a:r>
            <a:r>
              <a:rPr kumimoji="0" lang="en-US" altLang="en-US" sz="900" b="0" i="1" u="none" strike="noStrike" cap="none" normalizeH="0" baseline="0" dirty="0" err="1">
                <a:ln>
                  <a:noFill/>
                </a:ln>
                <a:solidFill>
                  <a:srgbClr val="FFB86C"/>
                </a:solidFill>
                <a:effectLst/>
                <a:latin typeface="JetBrains Mono"/>
              </a:rPr>
              <a:t>fn</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fs.constants.R_OK</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fsPromise.</a:t>
            </a:r>
            <a:r>
              <a:rPr kumimoji="0" lang="en-US" altLang="en-US" sz="900" b="0" i="1" u="none" strike="noStrike" cap="none" normalizeH="0" baseline="0" dirty="0" err="1">
                <a:ln>
                  <a:noFill/>
                </a:ln>
                <a:solidFill>
                  <a:srgbClr val="8BE9FD"/>
                </a:solidFill>
                <a:effectLst/>
                <a:latin typeface="JetBrains Mono"/>
              </a:rPr>
              <a:t>access</a:t>
            </a:r>
            <a:r>
              <a:rPr kumimoji="0" lang="en-US" altLang="en-US" sz="900" b="0" i="0" u="none" strike="noStrike" cap="none" normalizeH="0" baseline="0" dirty="0">
                <a:ln>
                  <a:noFill/>
                </a:ln>
                <a:solidFill>
                  <a:srgbClr val="F8F8F2"/>
                </a:solidFill>
                <a:effectLst/>
                <a:latin typeface="JetBrains Mono"/>
              </a:rPr>
              <a:t>(</a:t>
            </a:r>
            <a:r>
              <a:rPr kumimoji="0" lang="en-US" altLang="en-US" sz="900" b="0" i="1" u="none" strike="noStrike" cap="none" normalizeH="0" baseline="0" dirty="0" err="1">
                <a:ln>
                  <a:noFill/>
                </a:ln>
                <a:solidFill>
                  <a:srgbClr val="FFB86C"/>
                </a:solidFill>
                <a:effectLst/>
                <a:latin typeface="JetBrains Mono"/>
              </a:rPr>
              <a:t>fn</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fs.constants.W_OK</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50FA7B"/>
                </a:solidFill>
                <a:effectLst/>
                <a:latin typeface="JetBrains Mono"/>
              </a:rPr>
              <a:t>then</a:t>
            </a:r>
            <a:r>
              <a:rPr kumimoji="0" lang="en-US" altLang="en-US" sz="900" b="0" i="0" u="none" strike="noStrike" cap="none" normalizeH="0" baseline="0" dirty="0">
                <a:ln>
                  <a:noFill/>
                </a:ln>
                <a:solidFill>
                  <a:srgbClr val="F8F8F2"/>
                </a:solidFill>
                <a:effectLst/>
                <a:latin typeface="JetBrains Mono"/>
              </a:rPr>
              <a:t>(</a:t>
            </a:r>
            <a:r>
              <a:rPr kumimoji="0" lang="en-US" altLang="en-US" sz="900" b="0" i="1" u="none" strike="noStrike" cap="none" normalizeH="0" baseline="0" dirty="0" err="1">
                <a:ln>
                  <a:noFill/>
                </a:ln>
                <a:solidFill>
                  <a:srgbClr val="FFB86C"/>
                </a:solidFill>
                <a:effectLst/>
                <a:latin typeface="JetBrains Mono"/>
              </a:rPr>
              <a:t>fInfo</a:t>
            </a:r>
            <a:r>
              <a:rPr kumimoji="0" lang="en-US" altLang="en-US" sz="900" b="0" i="1" u="none" strike="noStrike" cap="none" normalizeH="0" baseline="0" dirty="0">
                <a:ln>
                  <a:noFill/>
                </a:ln>
                <a:solidFill>
                  <a:srgbClr val="FFB86C"/>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=&gt; </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file.exists</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 !</a:t>
            </a:r>
            <a:r>
              <a:rPr kumimoji="0" lang="en-US" altLang="en-US" sz="900" b="0" i="1" u="none" strike="noStrike" cap="none" normalizeH="0" baseline="0" dirty="0" err="1">
                <a:ln>
                  <a:noFill/>
                </a:ln>
                <a:solidFill>
                  <a:srgbClr val="FFB86C"/>
                </a:solidFill>
                <a:effectLst/>
                <a:latin typeface="JetBrains Mono"/>
              </a:rPr>
              <a:t>fInfo</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BD93F9"/>
                </a:solidFill>
                <a:effectLst/>
                <a:latin typeface="JetBrains Mono"/>
              </a:rPr>
              <a:t>0</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if </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FF79C6"/>
                </a:solidFill>
                <a:effectLst/>
                <a:latin typeface="JetBrains Mono"/>
              </a:rPr>
              <a:t>!</a:t>
            </a:r>
            <a:r>
              <a:rPr kumimoji="0" lang="en-US" altLang="en-US" sz="900" b="0" i="0" u="none" strike="noStrike" cap="none" normalizeH="0" baseline="0" dirty="0" err="1">
                <a:ln>
                  <a:noFill/>
                </a:ln>
                <a:solidFill>
                  <a:srgbClr val="F8F8F2"/>
                </a:solidFill>
                <a:effectLst/>
                <a:latin typeface="JetBrains Mono"/>
              </a:rPr>
              <a:t>file.exists</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return </a:t>
            </a:r>
            <a:r>
              <a:rPr kumimoji="0" lang="en-US" altLang="en-US" sz="900" b="0" i="0" u="none" strike="noStrike" cap="none" normalizeH="0" baseline="0" dirty="0">
                <a:ln>
                  <a:noFill/>
                </a:ln>
                <a:solidFill>
                  <a:srgbClr val="F8F8F2"/>
                </a:solidFill>
                <a:effectLst/>
                <a:latin typeface="JetBrains Mono"/>
              </a:rPr>
              <a:t>file;</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else </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file.read</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 !</a:t>
            </a:r>
            <a:r>
              <a:rPr kumimoji="0" lang="en-US" altLang="en-US" sz="900" b="0" i="1" u="none" strike="noStrike" cap="none" normalizeH="0" baseline="0" dirty="0" err="1">
                <a:ln>
                  <a:noFill/>
                </a:ln>
                <a:solidFill>
                  <a:srgbClr val="FFB86C"/>
                </a:solidFill>
                <a:effectLst/>
                <a:latin typeface="JetBrains Mono"/>
              </a:rPr>
              <a:t>fInfo</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BD93F9"/>
                </a:solidFill>
                <a:effectLst/>
                <a:latin typeface="JetBrains Mono"/>
              </a:rPr>
              <a:t>1</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file.write</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 !</a:t>
            </a:r>
            <a:r>
              <a:rPr kumimoji="0" lang="en-US" altLang="en-US" sz="900" b="0" i="1" u="none" strike="noStrike" cap="none" normalizeH="0" baseline="0" dirty="0" err="1">
                <a:ln>
                  <a:noFill/>
                </a:ln>
                <a:solidFill>
                  <a:srgbClr val="FFB86C"/>
                </a:solidFill>
                <a:effectLst/>
                <a:latin typeface="JetBrains Mono"/>
              </a:rPr>
              <a:t>fInfo</a:t>
            </a:r>
            <a:r>
              <a:rPr kumimoji="0" lang="en-US" altLang="en-US" sz="900" b="0" i="0" u="none" strike="noStrike" cap="none" normalizeH="0" baseline="0" dirty="0">
                <a:ln>
                  <a:noFill/>
                </a:ln>
                <a:solidFill>
                  <a:srgbClr val="F8F8F2"/>
                </a:solidFill>
                <a:effectLst/>
                <a:latin typeface="JetBrains Mono"/>
              </a:rPr>
              <a:t>[</a:t>
            </a:r>
            <a:r>
              <a:rPr kumimoji="0" lang="en-US" altLang="en-US" sz="900" b="0" i="0" u="none" strike="noStrike" cap="none" normalizeH="0" baseline="0" dirty="0">
                <a:ln>
                  <a:noFill/>
                </a:ln>
                <a:solidFill>
                  <a:srgbClr val="BD93F9"/>
                </a:solidFill>
                <a:effectLst/>
                <a:latin typeface="JetBrains Mono"/>
              </a:rPr>
              <a:t>2</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1" u="none" strike="noStrike" cap="none" normalizeH="0" baseline="0" dirty="0">
                <a:ln>
                  <a:noFill/>
                </a:ln>
                <a:solidFill>
                  <a:srgbClr val="6272A4"/>
                </a:solidFill>
                <a:effectLst/>
                <a:latin typeface="JetBrains Mono"/>
              </a:rPr>
              <a:t>// Promise is resolved with the </a:t>
            </a:r>
            <a:r>
              <a:rPr kumimoji="0" lang="en-US" altLang="en-US" sz="900" b="0" i="1" u="none" strike="noStrike" cap="none" normalizeH="0" baseline="0" dirty="0" err="1">
                <a:ln>
                  <a:noFill/>
                </a:ln>
                <a:solidFill>
                  <a:srgbClr val="6272A4"/>
                </a:solidFill>
                <a:effectLst/>
                <a:latin typeface="JetBrains Mono"/>
              </a:rPr>
              <a:t>fs.Stats</a:t>
            </a:r>
            <a:r>
              <a:rPr kumimoji="0" lang="en-US" altLang="en-US" sz="900" b="0" i="1" u="none" strike="noStrike" cap="none" normalizeH="0" baseline="0" dirty="0">
                <a:ln>
                  <a:noFill/>
                </a:ln>
                <a:solidFill>
                  <a:srgbClr val="6272A4"/>
                </a:solidFill>
                <a:effectLst/>
                <a:latin typeface="JetBrains Mono"/>
              </a:rPr>
              <a:t> object for the given path</a:t>
            </a:r>
            <a:br>
              <a:rPr kumimoji="0" lang="en-US" altLang="en-US" sz="900" b="0" i="1" u="none" strike="noStrike" cap="none" normalizeH="0" baseline="0" dirty="0">
                <a:ln>
                  <a:noFill/>
                </a:ln>
                <a:solidFill>
                  <a:srgbClr val="6272A4"/>
                </a:solidFill>
                <a:effectLst/>
                <a:latin typeface="JetBrains Mono"/>
              </a:rPr>
            </a:br>
            <a:r>
              <a:rPr kumimoji="0" lang="en-US" altLang="en-US" sz="900" b="0" i="1" u="none" strike="noStrike" cap="none" normalizeH="0" baseline="0" dirty="0">
                <a:ln>
                  <a:noFill/>
                </a:ln>
                <a:solidFill>
                  <a:srgbClr val="6272A4"/>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return </a:t>
            </a:r>
            <a:r>
              <a:rPr kumimoji="0" lang="en-US" altLang="en-US" sz="900" b="0" i="0" u="none" strike="noStrike" cap="none" normalizeH="0" baseline="0" dirty="0" err="1">
                <a:ln>
                  <a:noFill/>
                </a:ln>
                <a:solidFill>
                  <a:srgbClr val="F8F8F2"/>
                </a:solidFill>
                <a:effectLst/>
                <a:latin typeface="JetBrains Mono"/>
              </a:rPr>
              <a:t>fsPromise.</a:t>
            </a:r>
            <a:r>
              <a:rPr kumimoji="0" lang="en-US" altLang="en-US" sz="900" b="0" i="1" u="none" strike="noStrike" cap="none" normalizeH="0" baseline="0" dirty="0" err="1">
                <a:ln>
                  <a:noFill/>
                </a:ln>
                <a:solidFill>
                  <a:srgbClr val="8BE9FD"/>
                </a:solidFill>
                <a:effectLst/>
                <a:latin typeface="JetBrains Mono"/>
              </a:rPr>
              <a:t>stat</a:t>
            </a:r>
            <a:r>
              <a:rPr kumimoji="0" lang="en-US" altLang="en-US" sz="900" b="0" i="0" u="none" strike="noStrike" cap="none" normalizeH="0" baseline="0" dirty="0">
                <a:ln>
                  <a:noFill/>
                </a:ln>
                <a:solidFill>
                  <a:srgbClr val="F8F8F2"/>
                </a:solidFill>
                <a:effectLst/>
                <a:latin typeface="JetBrains Mono"/>
              </a:rPr>
              <a:t>(</a:t>
            </a:r>
            <a:r>
              <a:rPr kumimoji="0" lang="en-US" altLang="en-US" sz="900" b="0" i="1" u="none" strike="noStrike" cap="none" normalizeH="0" baseline="0" dirty="0" err="1">
                <a:ln>
                  <a:noFill/>
                </a:ln>
                <a:solidFill>
                  <a:srgbClr val="FFB86C"/>
                </a:solidFill>
                <a:effectLst/>
                <a:latin typeface="JetBrains Mono"/>
              </a:rPr>
              <a:t>fn</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50FA7B"/>
                </a:solidFill>
                <a:effectLst/>
                <a:latin typeface="JetBrains Mono"/>
              </a:rPr>
              <a:t>then</a:t>
            </a:r>
            <a:r>
              <a:rPr kumimoji="0" lang="en-US" altLang="en-US" sz="900" b="0" i="0" u="none" strike="noStrike" cap="none" normalizeH="0" baseline="0" dirty="0">
                <a:ln>
                  <a:noFill/>
                </a:ln>
                <a:solidFill>
                  <a:srgbClr val="F8F8F2"/>
                </a:solidFill>
                <a:effectLst/>
                <a:latin typeface="JetBrains Mono"/>
              </a:rPr>
              <a:t>(</a:t>
            </a:r>
            <a:r>
              <a:rPr kumimoji="0" lang="en-US" altLang="en-US" sz="900" b="0" i="1" u="none" strike="noStrike" cap="none" normalizeH="0" baseline="0" dirty="0" err="1">
                <a:ln>
                  <a:noFill/>
                </a:ln>
                <a:solidFill>
                  <a:srgbClr val="FFB86C"/>
                </a:solidFill>
                <a:effectLst/>
                <a:latin typeface="JetBrains Mono"/>
              </a:rPr>
              <a:t>fStat</a:t>
            </a:r>
            <a:r>
              <a:rPr kumimoji="0" lang="en-US" altLang="en-US" sz="900" b="0" i="1" u="none" strike="noStrike" cap="none" normalizeH="0" baseline="0" dirty="0">
                <a:ln>
                  <a:noFill/>
                </a:ln>
                <a:solidFill>
                  <a:srgbClr val="FFB86C"/>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=&gt; </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file.isFile</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 </a:t>
            </a:r>
            <a:r>
              <a:rPr kumimoji="0" lang="en-US" altLang="en-US" sz="900" b="0" i="1" u="none" strike="noStrike" cap="none" normalizeH="0" baseline="0" dirty="0" err="1">
                <a:ln>
                  <a:noFill/>
                </a:ln>
                <a:solidFill>
                  <a:srgbClr val="FFB86C"/>
                </a:solidFill>
                <a:effectLst/>
                <a:latin typeface="JetBrains Mono"/>
              </a:rPr>
              <a:t>fStat</a:t>
            </a:r>
            <a:r>
              <a:rPr kumimoji="0" lang="en-US" altLang="en-US" sz="900" b="0" i="0" u="none" strike="noStrike" cap="none" normalizeH="0" baseline="0" dirty="0" err="1">
                <a:ln>
                  <a:noFill/>
                </a:ln>
                <a:solidFill>
                  <a:srgbClr val="F8F8F2"/>
                </a:solidFill>
                <a:effectLst/>
                <a:latin typeface="JetBrains Mono"/>
              </a:rPr>
              <a:t>.</a:t>
            </a:r>
            <a:r>
              <a:rPr kumimoji="0" lang="en-US" altLang="en-US" sz="900" b="0" i="0" u="none" strike="noStrike" cap="none" normalizeH="0" baseline="0" dirty="0" err="1">
                <a:ln>
                  <a:noFill/>
                </a:ln>
                <a:solidFill>
                  <a:srgbClr val="50FA7B"/>
                </a:solidFill>
                <a:effectLst/>
                <a:latin typeface="JetBrains Mono"/>
              </a:rPr>
              <a:t>isFile</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file.isDir</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 </a:t>
            </a:r>
            <a:r>
              <a:rPr kumimoji="0" lang="en-US" altLang="en-US" sz="900" b="0" i="1" u="none" strike="noStrike" cap="none" normalizeH="0" baseline="0" dirty="0" err="1">
                <a:ln>
                  <a:noFill/>
                </a:ln>
                <a:solidFill>
                  <a:srgbClr val="FFB86C"/>
                </a:solidFill>
                <a:effectLst/>
                <a:latin typeface="JetBrains Mono"/>
              </a:rPr>
              <a:t>fStat</a:t>
            </a:r>
            <a:r>
              <a:rPr kumimoji="0" lang="en-US" altLang="en-US" sz="900" b="0" i="0" u="none" strike="noStrike" cap="none" normalizeH="0" baseline="0" dirty="0" err="1">
                <a:ln>
                  <a:noFill/>
                </a:ln>
                <a:solidFill>
                  <a:srgbClr val="F8F8F2"/>
                </a:solidFill>
                <a:effectLst/>
                <a:latin typeface="JetBrains Mono"/>
              </a:rPr>
              <a:t>.</a:t>
            </a:r>
            <a:r>
              <a:rPr kumimoji="0" lang="en-US" altLang="en-US" sz="900" b="0" i="0" u="none" strike="noStrike" cap="none" normalizeH="0" baseline="0" dirty="0" err="1">
                <a:ln>
                  <a:noFill/>
                </a:ln>
                <a:solidFill>
                  <a:srgbClr val="50FA7B"/>
                </a:solidFill>
                <a:effectLst/>
                <a:latin typeface="JetBrains Mono"/>
              </a:rPr>
              <a:t>isDirectory</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err="1">
                <a:ln>
                  <a:noFill/>
                </a:ln>
                <a:solidFill>
                  <a:srgbClr val="F8F8F2"/>
                </a:solidFill>
                <a:effectLst/>
                <a:latin typeface="JetBrains Mono"/>
              </a:rPr>
              <a:t>file.time</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 </a:t>
            </a:r>
            <a:r>
              <a:rPr kumimoji="0" lang="en-US" altLang="en-US" sz="900" b="0" i="1" u="none" strike="noStrike" cap="none" normalizeH="0" baseline="0" dirty="0" err="1">
                <a:ln>
                  <a:noFill/>
                </a:ln>
                <a:solidFill>
                  <a:srgbClr val="FFB86C"/>
                </a:solidFill>
                <a:effectLst/>
                <a:latin typeface="JetBrains Mono"/>
              </a:rPr>
              <a:t>fStat</a:t>
            </a:r>
            <a:r>
              <a:rPr kumimoji="0" lang="en-US" altLang="en-US" sz="900" b="0" i="0" u="none" strike="noStrike" cap="none" normalizeH="0" baseline="0" dirty="0" err="1">
                <a:ln>
                  <a:noFill/>
                </a:ln>
                <a:solidFill>
                  <a:srgbClr val="F8F8F2"/>
                </a:solidFill>
                <a:effectLst/>
                <a:latin typeface="JetBrains Mono"/>
              </a:rPr>
              <a:t>.mtimeMs</a:t>
            </a:r>
            <a:r>
              <a:rPr kumimoji="0" lang="en-US" altLang="en-US" sz="900" b="0" i="0" u="none" strike="noStrike" cap="none" normalizeH="0" baseline="0" dirty="0">
                <a:ln>
                  <a:noFill/>
                </a:ln>
                <a:solidFill>
                  <a:srgbClr val="F8F8F2"/>
                </a:solidFill>
                <a:effectLst/>
                <a:latin typeface="JetBrains Mono"/>
              </a:rPr>
              <a:t>;</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return </a:t>
            </a:r>
            <a:r>
              <a:rPr kumimoji="0" lang="en-US" altLang="en-US" sz="900" b="0" i="0" u="none" strike="noStrike" cap="none" normalizeH="0" baseline="0" dirty="0">
                <a:ln>
                  <a:noFill/>
                </a:ln>
                <a:solidFill>
                  <a:srgbClr val="F8F8F2"/>
                </a:solidFill>
                <a:effectLst/>
                <a:latin typeface="JetBrains Mono"/>
              </a:rPr>
              <a:t>file;</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50FA7B"/>
                </a:solidFill>
                <a:effectLst/>
                <a:latin typeface="JetBrains Mono"/>
              </a:rPr>
              <a:t>catch</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=&gt; </a:t>
            </a:r>
            <a:r>
              <a:rPr kumimoji="0" lang="en-US" altLang="en-US" sz="900" b="0" i="0" u="none" strike="noStrike" cap="none" normalizeH="0" baseline="0" dirty="0">
                <a:ln>
                  <a:noFill/>
                </a:ln>
                <a:solidFill>
                  <a:srgbClr val="F8F8F2"/>
                </a:solidFill>
                <a:effectLst/>
                <a:latin typeface="JetBrains Mono"/>
              </a:rPr>
              <a:t>file);</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50FA7B"/>
                </a:solidFill>
                <a:effectLst/>
                <a:latin typeface="JetBrains Mono"/>
              </a:rPr>
              <a:t>catch</a:t>
            </a:r>
            <a:r>
              <a:rPr kumimoji="0" lang="en-US" altLang="en-US" sz="900" b="0" i="0" u="none" strike="noStrike" cap="none" normalizeH="0" baseline="0" dirty="0">
                <a:ln>
                  <a:noFill/>
                </a:ln>
                <a:solidFill>
                  <a:srgbClr val="F8F8F2"/>
                </a:solidFill>
                <a:effectLst/>
                <a:latin typeface="JetBrains Mono"/>
              </a:rPr>
              <a:t>(() </a:t>
            </a:r>
            <a:r>
              <a:rPr kumimoji="0" lang="en-US" altLang="en-US" sz="900" b="0" i="0" u="none" strike="noStrike" cap="none" normalizeH="0" baseline="0" dirty="0">
                <a:ln>
                  <a:noFill/>
                </a:ln>
                <a:solidFill>
                  <a:srgbClr val="FF79C6"/>
                </a:solidFill>
                <a:effectLst/>
                <a:latin typeface="JetBrains Mono"/>
              </a:rPr>
              <a:t>=&gt; </a:t>
            </a:r>
            <a:r>
              <a:rPr kumimoji="0" lang="en-US" altLang="en-US" sz="900" b="0" i="0" u="none" strike="noStrike" cap="none" normalizeH="0" baseline="0" dirty="0">
                <a:ln>
                  <a:noFill/>
                </a:ln>
                <a:solidFill>
                  <a:srgbClr val="F8F8F2"/>
                </a:solidFill>
                <a:effectLst/>
                <a:latin typeface="JetBrains Mono"/>
              </a:rPr>
              <a:t>file);</a:t>
            </a:r>
            <a:br>
              <a:rPr kumimoji="0" lang="en-US" altLang="en-US" sz="900" b="0" i="0" u="none" strike="noStrike" cap="none" normalizeH="0" baseline="0" dirty="0">
                <a:ln>
                  <a:noFill/>
                </a:ln>
                <a:solidFill>
                  <a:srgbClr val="F8F8F2"/>
                </a:solidFill>
                <a:effectLst/>
                <a:latin typeface="JetBrains Mono"/>
              </a:rPr>
            </a:br>
            <a:r>
              <a:rPr kumimoji="0" lang="en-US" altLang="en-US" sz="900" b="0" i="0" u="none" strike="noStrike" cap="none" normalizeH="0" baseline="0" dirty="0">
                <a:ln>
                  <a:noFill/>
                </a:ln>
                <a:solidFill>
                  <a:srgbClr val="F8F8F2"/>
                </a:solidFill>
                <a:effectLst/>
                <a:latin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335987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46202-5873-4348-9113-F61E278F06C7}"/>
              </a:ext>
            </a:extLst>
          </p:cNvPr>
          <p:cNvSpPr>
            <a:spLocks noGrp="1"/>
          </p:cNvSpPr>
          <p:nvPr>
            <p:ph type="title"/>
          </p:nvPr>
        </p:nvSpPr>
        <p:spPr/>
        <p:txBody>
          <a:bodyPr/>
          <a:lstStyle/>
          <a:p>
            <a:r>
              <a:rPr lang="vi-VN" dirty="0"/>
              <a:t>Step 1: File utilities</a:t>
            </a:r>
            <a:r>
              <a:rPr lang="en-US"/>
              <a:t> (3)</a:t>
            </a:r>
            <a:endParaRPr lang="en-US" dirty="0"/>
          </a:p>
        </p:txBody>
      </p:sp>
      <p:sp>
        <p:nvSpPr>
          <p:cNvPr id="3" name="Content Placeholder 2">
            <a:extLst>
              <a:ext uri="{FF2B5EF4-FFF2-40B4-BE49-F238E27FC236}">
                <a16:creationId xmlns:a16="http://schemas.microsoft.com/office/drawing/2014/main" id="{BE6ED9C0-6A4A-491E-8B9F-8482E27FD4FC}"/>
              </a:ext>
            </a:extLst>
          </p:cNvPr>
          <p:cNvSpPr>
            <a:spLocks noGrp="1"/>
          </p:cNvSpPr>
          <p:nvPr>
            <p:ph sz="quarter" idx="34"/>
          </p:nvPr>
        </p:nvSpPr>
        <p:spPr/>
        <p:txBody>
          <a:bodyPr/>
          <a:lstStyle/>
          <a:p>
            <a:r>
              <a:rPr lang="en-US" dirty="0"/>
              <a:t>A </a:t>
            </a:r>
            <a:r>
              <a:rPr lang="en-US" b="1" dirty="0" err="1"/>
              <a:t>folderUsable</a:t>
            </a:r>
            <a:r>
              <a:rPr lang="en-US" b="1" dirty="0"/>
              <a:t>()</a:t>
            </a:r>
            <a:r>
              <a:rPr lang="en-US" dirty="0"/>
              <a:t> function uses </a:t>
            </a:r>
            <a:r>
              <a:rPr lang="en-US" b="1" dirty="0"/>
              <a:t>info()</a:t>
            </a:r>
            <a:r>
              <a:rPr lang="en-US" dirty="0"/>
              <a:t> to check whether a directory exists, creates it if necessary, and returns information object.</a:t>
            </a:r>
          </a:p>
          <a:p>
            <a:r>
              <a:rPr lang="en-US" dirty="0"/>
              <a:t>The </a:t>
            </a:r>
            <a:r>
              <a:rPr lang="en-US" b="1" dirty="0"/>
              <a:t>fs </a:t>
            </a:r>
            <a:r>
              <a:rPr lang="en-US" b="1" dirty="0" err="1"/>
              <a:t>mkdir</a:t>
            </a:r>
            <a:r>
              <a:rPr lang="en-US" dirty="0"/>
              <a:t> method is used to create the directory.</a:t>
            </a:r>
            <a:endParaRPr lang="en-US" b="1" dirty="0"/>
          </a:p>
        </p:txBody>
      </p:sp>
      <p:sp>
        <p:nvSpPr>
          <p:cNvPr id="4" name="Rectangle 1">
            <a:extLst>
              <a:ext uri="{FF2B5EF4-FFF2-40B4-BE49-F238E27FC236}">
                <a16:creationId xmlns:a16="http://schemas.microsoft.com/office/drawing/2014/main" id="{B36BF67B-56DF-4E9E-9BE3-2EB894962B31}"/>
              </a:ext>
            </a:extLst>
          </p:cNvPr>
          <p:cNvSpPr>
            <a:spLocks noChangeArrowheads="1"/>
          </p:cNvSpPr>
          <p:nvPr/>
        </p:nvSpPr>
        <p:spPr bwMode="auto">
          <a:xfrm>
            <a:off x="1236519" y="3127032"/>
            <a:ext cx="4260273" cy="3139321"/>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1" u="none" strike="noStrike" cap="none" normalizeH="0" baseline="0">
                <a:ln>
                  <a:noFill/>
                </a:ln>
                <a:solidFill>
                  <a:srgbClr val="6272A4"/>
                </a:solidFill>
                <a:effectLst/>
                <a:latin typeface="JetBrains Mono"/>
              </a:rPr>
              <a:t>// return folder info object if it can be used</a:t>
            </a:r>
            <a:br>
              <a:rPr kumimoji="0" lang="en-US" altLang="en-US" sz="1100" b="0" i="1" u="none" strike="noStrike" cap="none" normalizeH="0" baseline="0">
                <a:ln>
                  <a:noFill/>
                </a:ln>
                <a:solidFill>
                  <a:srgbClr val="6272A4"/>
                </a:solidFill>
                <a:effectLst/>
                <a:latin typeface="JetBrains Mono"/>
              </a:rPr>
            </a:br>
            <a:r>
              <a:rPr kumimoji="0" lang="en-US" altLang="en-US" sz="1100" b="0" i="0" u="none" strike="noStrike" cap="none" normalizeH="0" baseline="0">
                <a:ln>
                  <a:noFill/>
                </a:ln>
                <a:solidFill>
                  <a:srgbClr val="FF79C6"/>
                </a:solidFill>
                <a:effectLst/>
                <a:latin typeface="JetBrains Mono"/>
              </a:rPr>
              <a:t>async function </a:t>
            </a:r>
            <a:r>
              <a:rPr kumimoji="0" lang="en-US" altLang="en-US" sz="1100" b="0" i="0" u="none" strike="noStrike" cap="none" normalizeH="0" baseline="0">
                <a:ln>
                  <a:noFill/>
                </a:ln>
                <a:solidFill>
                  <a:srgbClr val="50FA7B"/>
                </a:solidFill>
                <a:effectLst/>
                <a:latin typeface="JetBrains Mono"/>
              </a:rPr>
              <a:t>folderUsable</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folder</a:t>
            </a: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try </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6272A4"/>
                </a:solidFill>
                <a:effectLst/>
                <a:latin typeface="JetBrains Mono"/>
              </a:rPr>
              <a:t>// fetch folder information</a:t>
            </a:r>
            <a:br>
              <a:rPr kumimoji="0" lang="en-US" altLang="en-US" sz="1100" b="0" i="1" u="none" strike="noStrike" cap="none" normalizeH="0" baseline="0">
                <a:ln>
                  <a:noFill/>
                </a:ln>
                <a:solidFill>
                  <a:srgbClr val="6272A4"/>
                </a:solidFill>
                <a:effectLst/>
                <a:latin typeface="JetBrains Mono"/>
              </a:rPr>
            </a:br>
            <a:r>
              <a:rPr kumimoji="0" lang="en-US" altLang="en-US" sz="1100" b="0" i="1" u="none" strike="noStrike" cap="none" normalizeH="0" baseline="0">
                <a:ln>
                  <a:noFill/>
                </a:ln>
                <a:solidFill>
                  <a:srgbClr val="6272A4"/>
                </a:solidFill>
                <a:effectLst/>
                <a:latin typeface="JetBrains Mono"/>
              </a:rPr>
              <a:t>        </a:t>
            </a:r>
            <a:r>
              <a:rPr kumimoji="0" lang="en-US" altLang="en-US" sz="1100" b="0" i="0" u="none" strike="noStrike" cap="none" normalizeH="0" baseline="0">
                <a:ln>
                  <a:noFill/>
                </a:ln>
                <a:solidFill>
                  <a:srgbClr val="FF79C6"/>
                </a:solidFill>
                <a:effectLst/>
                <a:latin typeface="JetBrains Mono"/>
              </a:rPr>
              <a:t>let </a:t>
            </a:r>
            <a:r>
              <a:rPr kumimoji="0" lang="en-US" altLang="en-US" sz="1100" b="0" i="0" u="none" strike="noStrike" cap="none" normalizeH="0" baseline="0">
                <a:ln>
                  <a:noFill/>
                </a:ln>
                <a:solidFill>
                  <a:srgbClr val="F8F8F2"/>
                </a:solidFill>
                <a:effectLst/>
                <a:latin typeface="JetBrains Mono"/>
              </a:rPr>
              <a:t>fInfo </a:t>
            </a:r>
            <a:r>
              <a:rPr kumimoji="0" lang="en-US" altLang="en-US" sz="1100" b="0" i="0" u="none" strike="noStrike" cap="none" normalizeH="0" baseline="0">
                <a:ln>
                  <a:noFill/>
                </a:ln>
                <a:solidFill>
                  <a:srgbClr val="FF79C6"/>
                </a:solidFill>
                <a:effectLst/>
                <a:latin typeface="JetBrains Mono"/>
              </a:rPr>
              <a:t>= await </a:t>
            </a:r>
            <a:r>
              <a:rPr kumimoji="0" lang="en-US" altLang="en-US" sz="1100" b="0" i="0" u="none" strike="noStrike" cap="none" normalizeH="0" baseline="0">
                <a:ln>
                  <a:noFill/>
                </a:ln>
                <a:solidFill>
                  <a:srgbClr val="50FA7B"/>
                </a:solidFill>
                <a:effectLst/>
                <a:latin typeface="JetBrains Mono"/>
              </a:rPr>
              <a:t>info</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folder</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6272A4"/>
                </a:solidFill>
                <a:effectLst/>
                <a:latin typeface="JetBrains Mono"/>
              </a:rPr>
              <a:t>// create folder if required</a:t>
            </a:r>
            <a:br>
              <a:rPr kumimoji="0" lang="en-US" altLang="en-US" sz="1100" b="0" i="1" u="none" strike="noStrike" cap="none" normalizeH="0" baseline="0">
                <a:ln>
                  <a:noFill/>
                </a:ln>
                <a:solidFill>
                  <a:srgbClr val="6272A4"/>
                </a:solidFill>
                <a:effectLst/>
                <a:latin typeface="JetBrains Mono"/>
              </a:rPr>
            </a:br>
            <a:r>
              <a:rPr kumimoji="0" lang="en-US" altLang="en-US" sz="1100" b="0" i="1" u="none" strike="noStrike" cap="none" normalizeH="0" baseline="0">
                <a:ln>
                  <a:noFill/>
                </a:ln>
                <a:solidFill>
                  <a:srgbClr val="6272A4"/>
                </a:solidFill>
                <a:effectLst/>
                <a:latin typeface="JetBrains Mono"/>
              </a:rPr>
              <a:t>        </a:t>
            </a:r>
            <a:r>
              <a:rPr kumimoji="0" lang="en-US" altLang="en-US" sz="1100" b="0" i="0" u="none" strike="noStrike" cap="none" normalizeH="0" baseline="0">
                <a:ln>
                  <a:noFill/>
                </a:ln>
                <a:solidFill>
                  <a:srgbClr val="FF79C6"/>
                </a:solidFill>
                <a:effectLst/>
                <a:latin typeface="JetBrains Mono"/>
              </a:rPr>
              <a:t>if </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FF79C6"/>
                </a:solidFill>
                <a:effectLst/>
                <a:latin typeface="JetBrains Mono"/>
              </a:rPr>
              <a:t>!</a:t>
            </a:r>
            <a:r>
              <a:rPr kumimoji="0" lang="en-US" altLang="en-US" sz="1100" b="0" i="0" u="none" strike="noStrike" cap="none" normalizeH="0" baseline="0">
                <a:ln>
                  <a:noFill/>
                </a:ln>
                <a:solidFill>
                  <a:srgbClr val="F8F8F2"/>
                </a:solidFill>
                <a:effectLst/>
                <a:latin typeface="JetBrains Mono"/>
              </a:rPr>
              <a:t>fInfo.isDir)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await </a:t>
            </a:r>
            <a:r>
              <a:rPr kumimoji="0" lang="en-US" altLang="en-US" sz="1100" b="0" i="0" u="none" strike="noStrike" cap="none" normalizeH="0" baseline="0">
                <a:ln>
                  <a:noFill/>
                </a:ln>
                <a:solidFill>
                  <a:srgbClr val="F8F8F2"/>
                </a:solidFill>
                <a:effectLst/>
                <a:latin typeface="JetBrains Mono"/>
              </a:rPr>
              <a:t>fsPromise.</a:t>
            </a:r>
            <a:r>
              <a:rPr kumimoji="0" lang="en-US" altLang="en-US" sz="1100" b="0" i="1" u="none" strike="noStrike" cap="none" normalizeH="0" baseline="0">
                <a:ln>
                  <a:noFill/>
                </a:ln>
                <a:solidFill>
                  <a:srgbClr val="8BE9FD"/>
                </a:solidFill>
                <a:effectLst/>
                <a:latin typeface="JetBrains Mono"/>
              </a:rPr>
              <a:t>mkdir</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folder</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fInfo </a:t>
            </a:r>
            <a:r>
              <a:rPr kumimoji="0" lang="en-US" altLang="en-US" sz="1100" b="0" i="0" u="none" strike="noStrike" cap="none" normalizeH="0" baseline="0">
                <a:ln>
                  <a:noFill/>
                </a:ln>
                <a:solidFill>
                  <a:srgbClr val="FF79C6"/>
                </a:solidFill>
                <a:effectLst/>
                <a:latin typeface="JetBrains Mono"/>
              </a:rPr>
              <a:t>= await </a:t>
            </a:r>
            <a:r>
              <a:rPr kumimoji="0" lang="en-US" altLang="en-US" sz="1100" b="0" i="0" u="none" strike="noStrike" cap="none" normalizeH="0" baseline="0">
                <a:ln>
                  <a:noFill/>
                </a:ln>
                <a:solidFill>
                  <a:srgbClr val="50FA7B"/>
                </a:solidFill>
                <a:effectLst/>
                <a:latin typeface="JetBrains Mono"/>
              </a:rPr>
              <a:t>info</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folder</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6272A4"/>
                </a:solidFill>
                <a:effectLst/>
                <a:latin typeface="JetBrains Mono"/>
              </a:rPr>
              <a:t>// folder accessible?</a:t>
            </a:r>
            <a:br>
              <a:rPr kumimoji="0" lang="en-US" altLang="en-US" sz="1100" b="0" i="1" u="none" strike="noStrike" cap="none" normalizeH="0" baseline="0">
                <a:ln>
                  <a:noFill/>
                </a:ln>
                <a:solidFill>
                  <a:srgbClr val="6272A4"/>
                </a:solidFill>
                <a:effectLst/>
                <a:latin typeface="JetBrains Mono"/>
              </a:rPr>
            </a:br>
            <a:r>
              <a:rPr kumimoji="0" lang="en-US" altLang="en-US" sz="1100" b="0" i="1" u="none" strike="noStrike" cap="none" normalizeH="0" baseline="0">
                <a:ln>
                  <a:noFill/>
                </a:ln>
                <a:solidFill>
                  <a:srgbClr val="6272A4"/>
                </a:solidFill>
                <a:effectLst/>
                <a:latin typeface="JetBrains Mono"/>
              </a:rPr>
              <a:t>        </a:t>
            </a:r>
            <a:r>
              <a:rPr kumimoji="0" lang="en-US" altLang="en-US" sz="1100" b="0" i="0" u="none" strike="noStrike" cap="none" normalizeH="0" baseline="0">
                <a:ln>
                  <a:noFill/>
                </a:ln>
                <a:solidFill>
                  <a:srgbClr val="FF79C6"/>
                </a:solidFill>
                <a:effectLst/>
                <a:latin typeface="JetBrains Mono"/>
              </a:rPr>
              <a:t>return </a:t>
            </a:r>
            <a:r>
              <a:rPr kumimoji="0" lang="en-US" altLang="en-US" sz="1100" b="0" i="0" u="none" strike="noStrike" cap="none" normalizeH="0" baseline="0">
                <a:ln>
                  <a:noFill/>
                </a:ln>
                <a:solidFill>
                  <a:srgbClr val="F8F8F2"/>
                </a:solidFill>
                <a:effectLst/>
                <a:latin typeface="JetBrains Mono"/>
              </a:rPr>
              <a:t>(fInfo.isDir </a:t>
            </a:r>
            <a:r>
              <a:rPr kumimoji="0" lang="en-US" altLang="en-US" sz="1100" b="0" i="0" u="none" strike="noStrike" cap="none" normalizeH="0" baseline="0">
                <a:ln>
                  <a:noFill/>
                </a:ln>
                <a:solidFill>
                  <a:srgbClr val="FF79C6"/>
                </a:solidFill>
                <a:effectLst/>
                <a:latin typeface="JetBrains Mono"/>
              </a:rPr>
              <a:t>&amp;&amp; </a:t>
            </a:r>
            <a:r>
              <a:rPr kumimoji="0" lang="en-US" altLang="en-US" sz="1100" b="0" i="0" u="none" strike="noStrike" cap="none" normalizeH="0" baseline="0">
                <a:ln>
                  <a:noFill/>
                </a:ln>
                <a:solidFill>
                  <a:srgbClr val="F8F8F2"/>
                </a:solidFill>
                <a:effectLst/>
                <a:latin typeface="JetBrains Mono"/>
              </a:rPr>
              <a:t>fInfo.</a:t>
            </a:r>
            <a:r>
              <a:rPr kumimoji="0" lang="en-US" altLang="en-US" sz="1100" b="0" i="0" u="none" strike="noStrike" cap="none" normalizeH="0" baseline="0">
                <a:ln>
                  <a:noFill/>
                </a:ln>
                <a:solidFill>
                  <a:srgbClr val="50FA7B"/>
                </a:solidFill>
                <a:effectLst/>
                <a:latin typeface="JetBrains Mono"/>
              </a:rPr>
              <a:t>read </a:t>
            </a:r>
            <a:r>
              <a:rPr kumimoji="0" lang="en-US" altLang="en-US" sz="1100" b="0" i="0" u="none" strike="noStrike" cap="none" normalizeH="0" baseline="0">
                <a:ln>
                  <a:noFill/>
                </a:ln>
                <a:solidFill>
                  <a:srgbClr val="FF79C6"/>
                </a:solidFill>
                <a:effectLst/>
                <a:latin typeface="JetBrains Mono"/>
              </a:rPr>
              <a:t>&amp;&amp; </a:t>
            </a:r>
            <a:r>
              <a:rPr kumimoji="0" lang="en-US" altLang="en-US" sz="1100" b="0" i="0" u="none" strike="noStrike" cap="none" normalizeH="0" baseline="0">
                <a:ln>
                  <a:noFill/>
                </a:ln>
                <a:solidFill>
                  <a:srgbClr val="F8F8F2"/>
                </a:solidFill>
                <a:effectLst/>
                <a:latin typeface="JetBrains Mono"/>
              </a:rPr>
              <a:t>fInfo.write </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F8F8F2"/>
                </a:solidFill>
                <a:effectLst/>
                <a:latin typeface="JetBrains Mono"/>
              </a:rPr>
              <a:t>fInfo </a:t>
            </a:r>
            <a:r>
              <a:rPr kumimoji="0" lang="en-US" altLang="en-US" sz="1100" b="0" i="0" u="none" strike="noStrike" cap="none" normalizeH="0" baseline="0">
                <a:ln>
                  <a:noFill/>
                </a:ln>
                <a:solidFill>
                  <a:srgbClr val="FF79C6"/>
                </a:solidFill>
                <a:effectLst/>
                <a:latin typeface="JetBrains Mono"/>
              </a:rPr>
              <a:t>: </a:t>
            </a:r>
            <a:r>
              <a:rPr kumimoji="0" lang="en-US" altLang="en-US" sz="1100" b="0" i="0" u="none" strike="noStrike" cap="none" normalizeH="0" baseline="0">
                <a:ln>
                  <a:noFill/>
                </a:ln>
                <a:solidFill>
                  <a:srgbClr val="BD93F9"/>
                </a:solidFill>
                <a:effectLst/>
                <a:latin typeface="JetBrains Mono"/>
              </a:rPr>
              <a:t>false</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catch </a:t>
            </a:r>
            <a:r>
              <a:rPr kumimoji="0" lang="en-US" altLang="en-US" sz="1100" b="0" i="0" u="none" strike="noStrike" cap="none" normalizeH="0" baseline="0">
                <a:ln>
                  <a:noFill/>
                </a:ln>
                <a:solidFill>
                  <a:srgbClr val="F8F8F2"/>
                </a:solidFill>
                <a:effectLst/>
                <a:latin typeface="JetBrains Mono"/>
              </a:rPr>
              <a:t>(</a:t>
            </a:r>
            <a:r>
              <a:rPr kumimoji="0" lang="en-US" altLang="en-US" sz="1100" b="0" i="1" u="none" strike="noStrike" cap="none" normalizeH="0" baseline="0">
                <a:ln>
                  <a:noFill/>
                </a:ln>
                <a:solidFill>
                  <a:srgbClr val="FFB86C"/>
                </a:solidFill>
                <a:effectLst/>
                <a:latin typeface="JetBrains Mono"/>
              </a:rPr>
              <a:t>err</a:t>
            </a: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8BE9FD"/>
                </a:solidFill>
                <a:effectLst/>
                <a:latin typeface="JetBrains Mono"/>
              </a:rPr>
              <a:t>console</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50FA7B"/>
                </a:solidFill>
                <a:effectLst/>
                <a:latin typeface="JetBrains Mono"/>
              </a:rPr>
              <a:t>log</a:t>
            </a:r>
            <a:r>
              <a:rPr kumimoji="0" lang="en-US" altLang="en-US" sz="1100" b="0" i="0" u="none" strike="noStrike" cap="none" normalizeH="0" baseline="0">
                <a:ln>
                  <a:noFill/>
                </a:ln>
                <a:solidFill>
                  <a:srgbClr val="F8F8F2"/>
                </a:solidFill>
                <a:effectLst/>
                <a:latin typeface="JetBrains Mono"/>
              </a:rPr>
              <a:t>(</a:t>
            </a:r>
            <a:r>
              <a:rPr kumimoji="0" lang="en-US" altLang="en-US" sz="1100" b="0" i="0" u="none" strike="noStrike" cap="none" normalizeH="0" baseline="0">
                <a:ln>
                  <a:noFill/>
                </a:ln>
                <a:solidFill>
                  <a:srgbClr val="F1FA8C"/>
                </a:solidFill>
                <a:effectLst/>
                <a:latin typeface="JetBrains Mono"/>
              </a:rPr>
              <a:t>'folderUsable error:'</a:t>
            </a:r>
            <a:r>
              <a:rPr kumimoji="0" lang="en-US" altLang="en-US" sz="1100" b="0" i="0" u="none" strike="noStrike" cap="none" normalizeH="0" baseline="0">
                <a:ln>
                  <a:noFill/>
                </a:ln>
                <a:solidFill>
                  <a:srgbClr val="F8F8F2"/>
                </a:solidFill>
                <a:effectLst/>
                <a:latin typeface="JetBrains Mono"/>
              </a:rPr>
              <a:t>, </a:t>
            </a:r>
            <a:r>
              <a:rPr kumimoji="0" lang="en-US" altLang="en-US" sz="1100" b="0" i="1" u="none" strike="noStrike" cap="none" normalizeH="0" baseline="0">
                <a:ln>
                  <a:noFill/>
                </a:ln>
                <a:solidFill>
                  <a:srgbClr val="FFB86C"/>
                </a:solidFill>
                <a:effectLst/>
                <a:latin typeface="JetBrains Mono"/>
              </a:rPr>
              <a:t>err</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r>
              <a:rPr kumimoji="0" lang="en-US" altLang="en-US" sz="1100" b="0" i="0" u="none" strike="noStrike" cap="none" normalizeH="0" baseline="0">
                <a:ln>
                  <a:noFill/>
                </a:ln>
                <a:solidFill>
                  <a:srgbClr val="FF79C6"/>
                </a:solidFill>
                <a:effectLst/>
                <a:latin typeface="JetBrains Mono"/>
              </a:rPr>
              <a:t>return </a:t>
            </a:r>
            <a:r>
              <a:rPr kumimoji="0" lang="en-US" altLang="en-US" sz="1100" b="0" i="0" u="none" strike="noStrike" cap="none" normalizeH="0" baseline="0">
                <a:ln>
                  <a:noFill/>
                </a:ln>
                <a:solidFill>
                  <a:srgbClr val="BD93F9"/>
                </a:solidFill>
                <a:effectLst/>
                <a:latin typeface="JetBrains Mono"/>
              </a:rPr>
              <a:t>false</a:t>
            </a:r>
            <a:r>
              <a:rPr kumimoji="0" lang="en-US" altLang="en-US" sz="1100" b="0" i="0" u="none" strike="noStrike" cap="none" normalizeH="0" baseline="0">
                <a:ln>
                  <a:noFill/>
                </a:ln>
                <a:solidFill>
                  <a:srgbClr val="F8F8F2"/>
                </a:solidFill>
                <a:effectLst/>
                <a:latin typeface="JetBrains Mono"/>
              </a:rPr>
              <a:t>;</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    }</a:t>
            </a:r>
            <a:br>
              <a:rPr kumimoji="0" lang="en-US" altLang="en-US" sz="1100" b="0" i="0" u="none" strike="noStrike" cap="none" normalizeH="0" baseline="0">
                <a:ln>
                  <a:noFill/>
                </a:ln>
                <a:solidFill>
                  <a:srgbClr val="F8F8F2"/>
                </a:solidFill>
                <a:effectLst/>
                <a:latin typeface="JetBrains Mono"/>
              </a:rPr>
            </a:br>
            <a:r>
              <a:rPr kumimoji="0" lang="en-US" altLang="en-US" sz="1100" b="0" i="0" u="none" strike="noStrike" cap="none" normalizeH="0" baseline="0">
                <a:ln>
                  <a:noFill/>
                </a:ln>
                <a:solidFill>
                  <a:srgbClr val="F8F8F2"/>
                </a:solidFill>
                <a:effectLst/>
                <a:latin typeface="JetBrains Mono"/>
              </a:rPr>
              <a:t>}</a:t>
            </a:r>
            <a:endParaRPr kumimoji="0" lang="en-US" altLang="en-US" sz="2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39633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46202-5873-4348-9113-F61E278F06C7}"/>
              </a:ext>
            </a:extLst>
          </p:cNvPr>
          <p:cNvSpPr>
            <a:spLocks noGrp="1"/>
          </p:cNvSpPr>
          <p:nvPr>
            <p:ph type="title"/>
          </p:nvPr>
        </p:nvSpPr>
        <p:spPr/>
        <p:txBody>
          <a:bodyPr/>
          <a:lstStyle/>
          <a:p>
            <a:r>
              <a:rPr lang="vi-VN" dirty="0"/>
              <a:t>Step 1: File utilities</a:t>
            </a:r>
            <a:r>
              <a:rPr lang="en-US" dirty="0"/>
              <a:t> (4)</a:t>
            </a:r>
          </a:p>
        </p:txBody>
      </p:sp>
      <p:sp>
        <p:nvSpPr>
          <p:cNvPr id="3" name="Content Placeholder 2">
            <a:extLst>
              <a:ext uri="{FF2B5EF4-FFF2-40B4-BE49-F238E27FC236}">
                <a16:creationId xmlns:a16="http://schemas.microsoft.com/office/drawing/2014/main" id="{BE6ED9C0-6A4A-491E-8B9F-8482E27FD4FC}"/>
              </a:ext>
            </a:extLst>
          </p:cNvPr>
          <p:cNvSpPr>
            <a:spLocks noGrp="1"/>
          </p:cNvSpPr>
          <p:nvPr>
            <p:ph sz="quarter" idx="34"/>
          </p:nvPr>
        </p:nvSpPr>
        <p:spPr/>
        <p:txBody>
          <a:bodyPr/>
          <a:lstStyle/>
          <a:p>
            <a:r>
              <a:rPr lang="en-US" dirty="0"/>
              <a:t>A </a:t>
            </a:r>
            <a:r>
              <a:rPr lang="en-US" b="1" dirty="0" err="1"/>
              <a:t>folderList</a:t>
            </a:r>
            <a:r>
              <a:rPr lang="en-US" b="1" dirty="0"/>
              <a:t>()</a:t>
            </a:r>
            <a:r>
              <a:rPr lang="en-US" dirty="0"/>
              <a:t> function returns an information object for every file in a directory.</a:t>
            </a:r>
          </a:p>
          <a:p>
            <a:r>
              <a:rPr lang="en-US" dirty="0"/>
              <a:t>The </a:t>
            </a:r>
            <a:r>
              <a:rPr lang="en-US" b="1" dirty="0"/>
              <a:t>fs </a:t>
            </a:r>
            <a:r>
              <a:rPr lang="en-US" b="1" dirty="0" err="1"/>
              <a:t>readdir</a:t>
            </a:r>
            <a:r>
              <a:rPr lang="en-US" dirty="0"/>
              <a:t> method fetches all file name into an array.</a:t>
            </a:r>
            <a:endParaRPr lang="en-US" b="1" dirty="0"/>
          </a:p>
        </p:txBody>
      </p:sp>
      <p:sp>
        <p:nvSpPr>
          <p:cNvPr id="5" name="Rectangle 1">
            <a:extLst>
              <a:ext uri="{FF2B5EF4-FFF2-40B4-BE49-F238E27FC236}">
                <a16:creationId xmlns:a16="http://schemas.microsoft.com/office/drawing/2014/main" id="{C4A4C625-70DC-4B36-8E5F-F20846CBBE89}"/>
              </a:ext>
            </a:extLst>
          </p:cNvPr>
          <p:cNvSpPr>
            <a:spLocks noChangeArrowheads="1"/>
          </p:cNvSpPr>
          <p:nvPr/>
        </p:nvSpPr>
        <p:spPr bwMode="auto">
          <a:xfrm>
            <a:off x="1226126" y="2733881"/>
            <a:ext cx="4966856" cy="3600986"/>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rgbClr val="6272A4"/>
                </a:solidFill>
                <a:effectLst/>
                <a:latin typeface="JetBrains Mono"/>
              </a:rPr>
              <a:t>// return a sorted array of info objects for all files in a folder</a:t>
            </a:r>
            <a:br>
              <a:rPr kumimoji="0" lang="en-US" altLang="en-US" sz="1200" b="0" i="1" u="none" strike="noStrike" cap="none" normalizeH="0" baseline="0">
                <a:ln>
                  <a:noFill/>
                </a:ln>
                <a:solidFill>
                  <a:srgbClr val="6272A4"/>
                </a:solidFill>
                <a:effectLst/>
                <a:latin typeface="JetBrains Mono"/>
              </a:rPr>
            </a:br>
            <a:r>
              <a:rPr kumimoji="0" lang="en-US" altLang="en-US" sz="1200" b="0" i="0" u="none" strike="noStrike" cap="none" normalizeH="0" baseline="0">
                <a:ln>
                  <a:noFill/>
                </a:ln>
                <a:solidFill>
                  <a:srgbClr val="FF79C6"/>
                </a:solidFill>
                <a:effectLst/>
                <a:latin typeface="JetBrains Mono"/>
              </a:rPr>
              <a:t>async function </a:t>
            </a:r>
            <a:r>
              <a:rPr kumimoji="0" lang="en-US" altLang="en-US" sz="1200" b="0" i="0" u="none" strike="noStrike" cap="none" normalizeH="0" baseline="0">
                <a:ln>
                  <a:noFill/>
                </a:ln>
                <a:solidFill>
                  <a:srgbClr val="50FA7B"/>
                </a:solidFill>
                <a:effectLst/>
                <a:latin typeface="JetBrains Mono"/>
              </a:rPr>
              <a:t>folderList</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folder</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ext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sortBy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1FA8C"/>
                </a:solidFill>
                <a:effectLst/>
                <a:latin typeface="JetBrains Mono"/>
              </a:rPr>
              <a:t>'time'</a:t>
            </a: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try </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6272A4"/>
                </a:solidFill>
                <a:effectLst/>
                <a:latin typeface="JetBrains Mono"/>
              </a:rPr>
              <a:t>// names of all files in folder</a:t>
            </a:r>
            <a:br>
              <a:rPr kumimoji="0" lang="en-US" altLang="en-US" sz="1200" b="0" i="1" u="none" strike="noStrike" cap="none" normalizeH="0" baseline="0">
                <a:ln>
                  <a:noFill/>
                </a:ln>
                <a:solidFill>
                  <a:srgbClr val="6272A4"/>
                </a:solidFill>
                <a:effectLst/>
                <a:latin typeface="JetBrains Mono"/>
              </a:rPr>
            </a:br>
            <a:r>
              <a:rPr kumimoji="0" lang="en-US" altLang="en-US" sz="1200" b="0" i="1" u="none" strike="noStrike" cap="none" normalizeH="0" baseline="0">
                <a:ln>
                  <a:noFill/>
                </a:ln>
                <a:solidFill>
                  <a:srgbClr val="6272A4"/>
                </a:solidFill>
                <a:effectLst/>
                <a:latin typeface="JetBrains Mono"/>
              </a:rPr>
              <a:t>        </a:t>
            </a:r>
            <a:r>
              <a:rPr kumimoji="0" lang="en-US" altLang="en-US" sz="1200" b="0" i="0" u="none" strike="noStrike" cap="none" normalizeH="0" baseline="0">
                <a:ln>
                  <a:noFill/>
                </a:ln>
                <a:solidFill>
                  <a:srgbClr val="FF79C6"/>
                </a:solidFill>
                <a:effectLst/>
                <a:latin typeface="JetBrains Mono"/>
              </a:rPr>
              <a:t>let </a:t>
            </a:r>
            <a:r>
              <a:rPr kumimoji="0" lang="en-US" altLang="en-US" sz="1200" b="0" i="0" u="none" strike="noStrike" cap="none" normalizeH="0" baseline="0">
                <a:ln>
                  <a:noFill/>
                </a:ln>
                <a:solidFill>
                  <a:srgbClr val="F8F8F2"/>
                </a:solidFill>
                <a:effectLst/>
                <a:latin typeface="JetBrains Mono"/>
              </a:rPr>
              <a:t>filelist </a:t>
            </a:r>
            <a:r>
              <a:rPr kumimoji="0" lang="en-US" altLang="en-US" sz="1200" b="0" i="0" u="none" strike="noStrike" cap="none" normalizeH="0" baseline="0">
                <a:ln>
                  <a:noFill/>
                </a:ln>
                <a:solidFill>
                  <a:srgbClr val="FF79C6"/>
                </a:solidFill>
                <a:effectLst/>
                <a:latin typeface="JetBrains Mono"/>
              </a:rPr>
              <a:t>= await </a:t>
            </a:r>
            <a:r>
              <a:rPr kumimoji="0" lang="en-US" altLang="en-US" sz="1200" b="0" i="0" u="none" strike="noStrike" cap="none" normalizeH="0" baseline="0">
                <a:ln>
                  <a:noFill/>
                </a:ln>
                <a:solidFill>
                  <a:srgbClr val="F8F8F2"/>
                </a:solidFill>
                <a:effectLst/>
                <a:latin typeface="JetBrains Mono"/>
              </a:rPr>
              <a:t>fsPromise.</a:t>
            </a:r>
            <a:r>
              <a:rPr kumimoji="0" lang="en-US" altLang="en-US" sz="1200" b="0" i="1" u="none" strike="noStrike" cap="none" normalizeH="0" baseline="0">
                <a:ln>
                  <a:noFill/>
                </a:ln>
                <a:solidFill>
                  <a:srgbClr val="8BE9FD"/>
                </a:solidFill>
                <a:effectLst/>
                <a:latin typeface="JetBrains Mono"/>
              </a:rPr>
              <a:t>readdir</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folder</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6272A4"/>
                </a:solidFill>
                <a:effectLst/>
                <a:latin typeface="JetBrains Mono"/>
              </a:rPr>
              <a:t>// fetch file info</a:t>
            </a:r>
            <a:br>
              <a:rPr kumimoji="0" lang="en-US" altLang="en-US" sz="1200" b="0" i="1" u="none" strike="noStrike" cap="none" normalizeH="0" baseline="0">
                <a:ln>
                  <a:noFill/>
                </a:ln>
                <a:solidFill>
                  <a:srgbClr val="6272A4"/>
                </a:solidFill>
                <a:effectLst/>
                <a:latin typeface="JetBrains Mono"/>
              </a:rPr>
            </a:br>
            <a:r>
              <a:rPr kumimoji="0" lang="en-US" altLang="en-US" sz="1200" b="0" i="1" u="none" strike="noStrike" cap="none" normalizeH="0" baseline="0">
                <a:ln>
                  <a:noFill/>
                </a:ln>
                <a:solidFill>
                  <a:srgbClr val="6272A4"/>
                </a:solidFill>
                <a:effectLst/>
                <a:latin typeface="JetBrains Mono"/>
              </a:rPr>
              <a:t>        </a:t>
            </a:r>
            <a:r>
              <a:rPr kumimoji="0" lang="en-US" altLang="en-US" sz="1200" b="0" i="0" u="none" strike="noStrike" cap="none" normalizeH="0" baseline="0">
                <a:ln>
                  <a:noFill/>
                </a:ln>
                <a:solidFill>
                  <a:srgbClr val="F8F8F2"/>
                </a:solidFill>
                <a:effectLst/>
                <a:latin typeface="JetBrains Mono"/>
              </a:rPr>
              <a:t>filelist </a:t>
            </a:r>
            <a:r>
              <a:rPr kumimoji="0" lang="en-US" altLang="en-US" sz="1200" b="0" i="0" u="none" strike="noStrike" cap="none" normalizeH="0" baseline="0">
                <a:ln>
                  <a:noFill/>
                </a:ln>
                <a:solidFill>
                  <a:srgbClr val="FF79C6"/>
                </a:solidFill>
                <a:effectLst/>
                <a:latin typeface="JetBrains Mono"/>
              </a:rPr>
              <a:t>= await </a:t>
            </a:r>
            <a:r>
              <a:rPr kumimoji="0" lang="en-US" altLang="en-US" sz="1200" b="0" i="0" u="none" strike="noStrike" cap="none" normalizeH="0" baseline="0">
                <a:ln>
                  <a:noFill/>
                </a:ln>
                <a:solidFill>
                  <a:srgbClr val="F8F8F2"/>
                </a:solidFill>
                <a:effectLst/>
                <a:latin typeface="JetBrains Mono"/>
              </a:rPr>
              <a:t>Promise.</a:t>
            </a:r>
            <a:r>
              <a:rPr kumimoji="0" lang="en-US" altLang="en-US" sz="1200" b="0" i="0" u="none" strike="noStrike" cap="none" normalizeH="0" baseline="0">
                <a:ln>
                  <a:noFill/>
                </a:ln>
                <a:solidFill>
                  <a:srgbClr val="50FA7B"/>
                </a:solidFill>
                <a:effectLst/>
                <a:latin typeface="JetBrains Mono"/>
              </a:rPr>
              <a:t>all</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filelist.</a:t>
            </a:r>
            <a:r>
              <a:rPr kumimoji="0" lang="en-US" altLang="en-US" sz="1200" b="0" i="0" u="none" strike="noStrike" cap="none" normalizeH="0" baseline="0">
                <a:ln>
                  <a:noFill/>
                </a:ln>
                <a:solidFill>
                  <a:srgbClr val="50FA7B"/>
                </a:solidFill>
                <a:effectLst/>
                <a:latin typeface="JetBrains Mono"/>
              </a:rPr>
              <a:t>map</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F79C6"/>
                </a:solidFill>
                <a:effectLst/>
                <a:latin typeface="JetBrains Mono"/>
              </a:rPr>
              <a:t>async </a:t>
            </a:r>
            <a:r>
              <a:rPr kumimoji="0" lang="en-US" altLang="en-US" sz="1200" b="0" i="1" u="none" strike="noStrike" cap="none" normalizeH="0" baseline="0">
                <a:ln>
                  <a:noFill/>
                </a:ln>
                <a:solidFill>
                  <a:srgbClr val="FFB86C"/>
                </a:solidFill>
                <a:effectLst/>
                <a:latin typeface="JetBrains Mono"/>
              </a:rPr>
              <a:t>f </a:t>
            </a:r>
            <a:r>
              <a:rPr kumimoji="0" lang="en-US" altLang="en-US" sz="1200" b="0" i="0" u="none" strike="noStrike" cap="none" normalizeH="0" baseline="0">
                <a:ln>
                  <a:noFill/>
                </a:ln>
                <a:solidFill>
                  <a:srgbClr val="FF79C6"/>
                </a:solidFill>
                <a:effectLst/>
                <a:latin typeface="JetBrains Mono"/>
              </a:rPr>
              <a:t>=&gt; await </a:t>
            </a:r>
            <a:r>
              <a:rPr kumimoji="0" lang="en-US" altLang="en-US" sz="1200" b="0" i="0" u="none" strike="noStrike" cap="none" normalizeH="0" baseline="0">
                <a:ln>
                  <a:noFill/>
                </a:ln>
                <a:solidFill>
                  <a:srgbClr val="50FA7B"/>
                </a:solidFill>
                <a:effectLst/>
                <a:latin typeface="JetBrains Mono"/>
              </a:rPr>
              <a:t>info</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folder </a:t>
            </a:r>
            <a:r>
              <a:rPr kumimoji="0" lang="en-US" altLang="en-US" sz="1200" b="0" i="0" u="none" strike="noStrike" cap="none" normalizeH="0" baseline="0">
                <a:ln>
                  <a:noFill/>
                </a:ln>
                <a:solidFill>
                  <a:srgbClr val="FF79C6"/>
                </a:solidFill>
                <a:effectLst/>
                <a:latin typeface="JetBrains Mono"/>
              </a:rPr>
              <a:t>+ </a:t>
            </a:r>
            <a:r>
              <a:rPr kumimoji="0" lang="en-US" altLang="en-US" sz="1200" b="0" i="1" u="none" strike="noStrike" cap="none" normalizeH="0" baseline="0">
                <a:ln>
                  <a:noFill/>
                </a:ln>
                <a:solidFill>
                  <a:srgbClr val="FFB86C"/>
                </a:solidFill>
                <a:effectLst/>
                <a:latin typeface="JetBrains Mono"/>
              </a:rPr>
              <a:t>f</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6272A4"/>
                </a:solidFill>
                <a:effectLst/>
                <a:latin typeface="JetBrains Mono"/>
              </a:rPr>
              <a:t>// remove unreadable files and sort</a:t>
            </a:r>
            <a:br>
              <a:rPr kumimoji="0" lang="en-US" altLang="en-US" sz="1200" b="0" i="1" u="none" strike="noStrike" cap="none" normalizeH="0" baseline="0">
                <a:ln>
                  <a:noFill/>
                </a:ln>
                <a:solidFill>
                  <a:srgbClr val="6272A4"/>
                </a:solidFill>
                <a:effectLst/>
                <a:latin typeface="JetBrains Mono"/>
              </a:rPr>
            </a:br>
            <a:r>
              <a:rPr kumimoji="0" lang="en-US" altLang="en-US" sz="1200" b="0" i="1" u="none" strike="noStrike" cap="none" normalizeH="0" baseline="0">
                <a:ln>
                  <a:noFill/>
                </a:ln>
                <a:solidFill>
                  <a:srgbClr val="6272A4"/>
                </a:solidFill>
                <a:effectLst/>
                <a:latin typeface="JetBrains Mono"/>
              </a:rPr>
              <a:t>        </a:t>
            </a:r>
            <a:r>
              <a:rPr kumimoji="0" lang="en-US" altLang="en-US" sz="1200" b="0" i="0" u="none" strike="noStrike" cap="none" normalizeH="0" baseline="0">
                <a:ln>
                  <a:noFill/>
                </a:ln>
                <a:solidFill>
                  <a:srgbClr val="FF79C6"/>
                </a:solidFill>
                <a:effectLst/>
                <a:latin typeface="JetBrains Mono"/>
              </a:rPr>
              <a:t>return </a:t>
            </a:r>
            <a:r>
              <a:rPr kumimoji="0" lang="en-US" altLang="en-US" sz="1200" b="0" i="0" u="none" strike="noStrike" cap="none" normalizeH="0" baseline="0">
                <a:ln>
                  <a:noFill/>
                </a:ln>
                <a:solidFill>
                  <a:srgbClr val="F8F8F2"/>
                </a:solidFill>
                <a:effectLst/>
                <a:latin typeface="JetBrains Mono"/>
              </a:rPr>
              <a:t>filelist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50FA7B"/>
                </a:solidFill>
                <a:effectLst/>
                <a:latin typeface="JetBrains Mono"/>
              </a:rPr>
              <a:t>filter</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fn </a:t>
            </a:r>
            <a:r>
              <a:rPr kumimoji="0" lang="en-US" altLang="en-US" sz="1200" b="0" i="0" u="none" strike="noStrike" cap="none" normalizeH="0" baseline="0">
                <a:ln>
                  <a:noFill/>
                </a:ln>
                <a:solidFill>
                  <a:srgbClr val="FF79C6"/>
                </a:solidFill>
                <a:effectLst/>
                <a:latin typeface="JetBrains Mono"/>
              </a:rPr>
              <a:t>=&gt; </a:t>
            </a:r>
            <a:r>
              <a:rPr kumimoji="0" lang="en-US" altLang="en-US" sz="1200" b="0" i="1" u="none" strike="noStrike" cap="none" normalizeH="0" baseline="0">
                <a:ln>
                  <a:noFill/>
                </a:ln>
                <a:solidFill>
                  <a:srgbClr val="FFB86C"/>
                </a:solidFill>
                <a:effectLst/>
                <a:latin typeface="JetBrains Mono"/>
              </a:rPr>
              <a:t>fn</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isFile </a:t>
            </a:r>
            <a:r>
              <a:rPr kumimoji="0" lang="en-US" altLang="en-US" sz="1200" b="0" i="0" u="none" strike="noStrike" cap="none" normalizeH="0" baseline="0">
                <a:ln>
                  <a:noFill/>
                </a:ln>
                <a:solidFill>
                  <a:srgbClr val="FF79C6"/>
                </a:solidFill>
                <a:effectLst/>
                <a:latin typeface="JetBrains Mono"/>
              </a:rPr>
              <a:t>&amp;&amp; </a:t>
            </a:r>
            <a:r>
              <a:rPr kumimoji="0" lang="en-US" altLang="en-US" sz="1200" b="0" i="1" u="none" strike="noStrike" cap="none" normalizeH="0" baseline="0">
                <a:ln>
                  <a:noFill/>
                </a:ln>
                <a:solidFill>
                  <a:srgbClr val="FFB86C"/>
                </a:solidFill>
                <a:effectLst/>
                <a:latin typeface="JetBrains Mono"/>
              </a:rPr>
              <a:t>fn</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read </a:t>
            </a:r>
            <a:r>
              <a:rPr kumimoji="0" lang="en-US" altLang="en-US" sz="1200" b="0" i="0" u="none" strike="noStrike" cap="none" normalizeH="0" baseline="0">
                <a:ln>
                  <a:noFill/>
                </a:ln>
                <a:solidFill>
                  <a:srgbClr val="FF79C6"/>
                </a:solidFill>
                <a:effectLst/>
                <a:latin typeface="JetBrains Mono"/>
              </a:rPr>
              <a:t>&amp;&amp; </a:t>
            </a:r>
            <a:r>
              <a:rPr kumimoji="0" lang="en-US" altLang="en-US" sz="1200" b="0" i="1" u="none" strike="noStrike" cap="none" normalizeH="0" baseline="0">
                <a:ln>
                  <a:noFill/>
                </a:ln>
                <a:solidFill>
                  <a:srgbClr val="FFB86C"/>
                </a:solidFill>
                <a:effectLst/>
                <a:latin typeface="JetBrains Mono"/>
              </a:rPr>
              <a:t>fn</a:t>
            </a:r>
            <a:r>
              <a:rPr kumimoji="0" lang="en-US" altLang="en-US" sz="1200" b="0" i="0" u="none" strike="noStrike" cap="none" normalizeH="0" baseline="0">
                <a:ln>
                  <a:noFill/>
                </a:ln>
                <a:solidFill>
                  <a:srgbClr val="F8F8F2"/>
                </a:solidFill>
                <a:effectLst/>
                <a:latin typeface="JetBrains Mono"/>
              </a:rPr>
              <a:t>.path.</a:t>
            </a:r>
            <a:r>
              <a:rPr kumimoji="0" lang="en-US" altLang="en-US" sz="1200" b="0" i="0" u="none" strike="noStrike" cap="none" normalizeH="0" baseline="0">
                <a:ln>
                  <a:noFill/>
                </a:ln>
                <a:solidFill>
                  <a:srgbClr val="50FA7B"/>
                </a:solidFill>
                <a:effectLst/>
                <a:latin typeface="JetBrains Mono"/>
              </a:rPr>
              <a:t>endsWith</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ext</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50FA7B"/>
                </a:solidFill>
                <a:effectLst/>
                <a:latin typeface="JetBrains Mono"/>
              </a:rPr>
              <a:t>sort</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f1</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f2</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=&gt; </a:t>
            </a:r>
            <a:r>
              <a:rPr kumimoji="0" lang="en-US" altLang="en-US" sz="1200" b="0" i="1" u="none" strike="noStrike" cap="none" normalizeH="0" baseline="0">
                <a:ln>
                  <a:noFill/>
                </a:ln>
                <a:solidFill>
                  <a:srgbClr val="FFB86C"/>
                </a:solidFill>
                <a:effectLst/>
                <a:latin typeface="JetBrains Mono"/>
              </a:rPr>
              <a:t>f2</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sortBy</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 </a:t>
            </a:r>
            <a:r>
              <a:rPr kumimoji="0" lang="en-US" altLang="en-US" sz="1200" b="0" i="1" u="none" strike="noStrike" cap="none" normalizeH="0" baseline="0">
                <a:ln>
                  <a:noFill/>
                </a:ln>
                <a:solidFill>
                  <a:srgbClr val="FFB86C"/>
                </a:solidFill>
                <a:effectLst/>
                <a:latin typeface="JetBrains Mono"/>
              </a:rPr>
              <a:t>f1</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sortBy</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catch </a:t>
            </a:r>
            <a:r>
              <a:rPr kumimoji="0" lang="en-US" altLang="en-US" sz="1200" b="0" i="0" u="none" strike="noStrike" cap="none" normalizeH="0" baseline="0">
                <a:ln>
                  <a:noFill/>
                </a:ln>
                <a:solidFill>
                  <a:srgbClr val="F8F8F2"/>
                </a:solidFill>
                <a:effectLst/>
                <a:latin typeface="JetBrains Mono"/>
              </a:rPr>
              <a:t>(</a:t>
            </a:r>
            <a:r>
              <a:rPr kumimoji="0" lang="en-US" altLang="en-US" sz="1200" b="0" i="1" u="none" strike="noStrike" cap="none" normalizeH="0" baseline="0">
                <a:ln>
                  <a:noFill/>
                </a:ln>
                <a:solidFill>
                  <a:srgbClr val="FFB86C"/>
                </a:solidFill>
                <a:effectLst/>
                <a:latin typeface="JetBrains Mono"/>
              </a:rPr>
              <a:t>err</a:t>
            </a: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8BE9FD"/>
                </a:solidFill>
                <a:effectLst/>
                <a:latin typeface="JetBrains Mono"/>
              </a:rPr>
              <a:t>console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50FA7B"/>
                </a:solidFill>
                <a:effectLst/>
                <a:latin typeface="JetBrains Mono"/>
              </a:rPr>
              <a:t>log</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'folderList error'</a:t>
            </a: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FFB86C"/>
                </a:solidFill>
                <a:effectLst/>
                <a:latin typeface="JetBrains Mono"/>
              </a:rPr>
              <a:t>err</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return </a:t>
            </a:r>
            <a:r>
              <a:rPr kumimoji="0" lang="en-US" altLang="en-US" sz="1200" b="0" i="0" u="none" strike="noStrike" cap="none" normalizeH="0" baseline="0">
                <a:ln>
                  <a:noFill/>
                </a:ln>
                <a:solidFill>
                  <a:srgbClr val="BD93F9"/>
                </a:solidFill>
                <a:effectLst/>
                <a:latin typeface="JetBrains Mono"/>
              </a:rPr>
              <a:t>false</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053166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9FD7-EA89-4EC6-B387-9AEB367DA604}"/>
              </a:ext>
            </a:extLst>
          </p:cNvPr>
          <p:cNvSpPr>
            <a:spLocks noGrp="1"/>
          </p:cNvSpPr>
          <p:nvPr>
            <p:ph type="title"/>
          </p:nvPr>
        </p:nvSpPr>
        <p:spPr/>
        <p:txBody>
          <a:bodyPr/>
          <a:lstStyle/>
          <a:p>
            <a:r>
              <a:rPr lang="vi-VN" dirty="0"/>
              <a:t>Step 1: File utilities</a:t>
            </a:r>
            <a:r>
              <a:rPr lang="en-US" dirty="0"/>
              <a:t> (5)</a:t>
            </a:r>
          </a:p>
        </p:txBody>
      </p:sp>
      <p:sp>
        <p:nvSpPr>
          <p:cNvPr id="3" name="Content Placeholder 2">
            <a:extLst>
              <a:ext uri="{FF2B5EF4-FFF2-40B4-BE49-F238E27FC236}">
                <a16:creationId xmlns:a16="http://schemas.microsoft.com/office/drawing/2014/main" id="{3D9AA88A-2899-435E-B758-0F8F42BA6920}"/>
              </a:ext>
            </a:extLst>
          </p:cNvPr>
          <p:cNvSpPr>
            <a:spLocks noGrp="1"/>
          </p:cNvSpPr>
          <p:nvPr>
            <p:ph sz="quarter" idx="34"/>
          </p:nvPr>
        </p:nvSpPr>
        <p:spPr/>
        <p:txBody>
          <a:bodyPr/>
          <a:lstStyle/>
          <a:p>
            <a:r>
              <a:rPr lang="en-US" dirty="0"/>
              <a:t>A </a:t>
            </a:r>
            <a:r>
              <a:rPr lang="en-US" b="1" dirty="0"/>
              <a:t>write()</a:t>
            </a:r>
            <a:r>
              <a:rPr lang="en-US" dirty="0"/>
              <a:t> function uses </a:t>
            </a:r>
            <a:r>
              <a:rPr lang="en-US" b="1" dirty="0"/>
              <a:t>fs </a:t>
            </a:r>
            <a:r>
              <a:rPr lang="en-US" b="1" dirty="0" err="1"/>
              <a:t>writeFile</a:t>
            </a:r>
            <a:r>
              <a:rPr lang="en-US" dirty="0"/>
              <a:t> method to output content to a file.</a:t>
            </a:r>
          </a:p>
        </p:txBody>
      </p:sp>
      <p:sp>
        <p:nvSpPr>
          <p:cNvPr id="4" name="Rectangle 1">
            <a:extLst>
              <a:ext uri="{FF2B5EF4-FFF2-40B4-BE49-F238E27FC236}">
                <a16:creationId xmlns:a16="http://schemas.microsoft.com/office/drawing/2014/main" id="{05DCA837-9FA0-4354-8819-56359447C203}"/>
              </a:ext>
            </a:extLst>
          </p:cNvPr>
          <p:cNvSpPr>
            <a:spLocks noChangeArrowheads="1"/>
          </p:cNvSpPr>
          <p:nvPr/>
        </p:nvSpPr>
        <p:spPr bwMode="auto">
          <a:xfrm>
            <a:off x="1153391" y="2302048"/>
            <a:ext cx="7034645" cy="2800767"/>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a:ln>
                  <a:noFill/>
                </a:ln>
                <a:solidFill>
                  <a:srgbClr val="6272A4"/>
                </a:solidFill>
                <a:effectLst/>
                <a:latin typeface="JetBrains Mono"/>
              </a:rPr>
              <a:t>// create a file, returns true or false</a:t>
            </a:r>
            <a:br>
              <a:rPr kumimoji="0" lang="en-US" altLang="en-US" sz="1600" b="0" i="1" u="none" strike="noStrike" cap="none" normalizeH="0" baseline="0">
                <a:ln>
                  <a:noFill/>
                </a:ln>
                <a:solidFill>
                  <a:srgbClr val="6272A4"/>
                </a:solidFill>
                <a:effectLst/>
                <a:latin typeface="JetBrains Mono"/>
              </a:rPr>
            </a:br>
            <a:r>
              <a:rPr kumimoji="0" lang="en-US" altLang="en-US" sz="1600" b="0" i="0" u="none" strike="noStrike" cap="none" normalizeH="0" baseline="0">
                <a:ln>
                  <a:noFill/>
                </a:ln>
                <a:solidFill>
                  <a:srgbClr val="FF79C6"/>
                </a:solidFill>
                <a:effectLst/>
                <a:latin typeface="JetBrains Mono"/>
              </a:rPr>
              <a:t>async function </a:t>
            </a:r>
            <a:r>
              <a:rPr kumimoji="0" lang="en-US" altLang="en-US" sz="1600" b="0" i="0" u="none" strike="noStrike" cap="none" normalizeH="0" baseline="0">
                <a:ln>
                  <a:noFill/>
                </a:ln>
                <a:solidFill>
                  <a:srgbClr val="50FA7B"/>
                </a:solidFill>
                <a:effectLst/>
                <a:latin typeface="JetBrains Mono"/>
              </a:rPr>
              <a:t>write</a:t>
            </a:r>
            <a:r>
              <a:rPr kumimoji="0" lang="en-US" altLang="en-US" sz="1600" b="0" i="0" u="none" strike="noStrike" cap="none" normalizeH="0" baseline="0">
                <a:ln>
                  <a:noFill/>
                </a:ln>
                <a:solidFill>
                  <a:srgbClr val="F8F8F2"/>
                </a:solidFill>
                <a:effectLst/>
                <a:latin typeface="JetBrains Mono"/>
              </a:rPr>
              <a:t>(</a:t>
            </a:r>
            <a:r>
              <a:rPr kumimoji="0" lang="en-US" altLang="en-US" sz="1600" b="0" i="1" u="none" strike="noStrike" cap="none" normalizeH="0" baseline="0">
                <a:ln>
                  <a:noFill/>
                </a:ln>
                <a:solidFill>
                  <a:srgbClr val="FFB86C"/>
                </a:solidFill>
                <a:effectLst/>
                <a:latin typeface="JetBrains Mono"/>
              </a:rPr>
              <a:t>fn</a:t>
            </a:r>
            <a:r>
              <a:rPr kumimoji="0" lang="en-US" altLang="en-US" sz="1600" b="0" i="0" u="none" strike="noStrike" cap="none" normalizeH="0" baseline="0">
                <a:ln>
                  <a:noFill/>
                </a:ln>
                <a:solidFill>
                  <a:srgbClr val="F8F8F2"/>
                </a:solidFill>
                <a:effectLst/>
                <a:latin typeface="JetBrains Mono"/>
              </a:rPr>
              <a:t>, </a:t>
            </a:r>
            <a:r>
              <a:rPr kumimoji="0" lang="en-US" altLang="en-US" sz="1600" b="0" i="1" u="none" strike="noStrike" cap="none" normalizeH="0" baseline="0">
                <a:ln>
                  <a:noFill/>
                </a:ln>
                <a:solidFill>
                  <a:srgbClr val="FFB86C"/>
                </a:solidFill>
                <a:effectLst/>
                <a:latin typeface="JetBrains Mono"/>
              </a:rPr>
              <a:t>content </a:t>
            </a:r>
            <a:r>
              <a:rPr kumimoji="0" lang="en-US" altLang="en-US" sz="1600" b="0" i="0" u="none" strike="noStrike" cap="none" normalizeH="0" baseline="0">
                <a:ln>
                  <a:noFill/>
                </a:ln>
                <a:solidFill>
                  <a:srgbClr val="FF79C6"/>
                </a:solidFill>
                <a:effectLst/>
                <a:latin typeface="JetBrains Mono"/>
              </a:rPr>
              <a:t>= </a:t>
            </a:r>
            <a:r>
              <a:rPr kumimoji="0" lang="en-US" altLang="en-US" sz="1600" b="0" i="0" u="none" strike="noStrike" cap="none" normalizeH="0" baseline="0">
                <a:ln>
                  <a:noFill/>
                </a:ln>
                <a:solidFill>
                  <a:srgbClr val="F1FA8C"/>
                </a:solidFill>
                <a:effectLst/>
                <a:latin typeface="JetBrains Mono"/>
              </a:rPr>
              <a:t>''</a:t>
            </a:r>
            <a:r>
              <a:rPr kumimoji="0" lang="en-US" altLang="en-US" sz="1600" b="0" i="0" u="none" strike="noStrike" cap="none" normalizeH="0" baseline="0">
                <a:ln>
                  <a:noFill/>
                </a:ln>
                <a:solidFill>
                  <a:srgbClr val="F8F8F2"/>
                </a:solidFill>
                <a:effectLst/>
                <a:latin typeface="JetBrains Mono"/>
              </a:rPr>
              <a:t>) {</a:t>
            </a:r>
            <a:br>
              <a:rPr kumimoji="0" lang="en-US" altLang="en-US" sz="1600" b="0" i="0" u="none" strike="noStrike" cap="none" normalizeH="0" baseline="0">
                <a:ln>
                  <a:noFill/>
                </a:ln>
                <a:solidFill>
                  <a:srgbClr val="F8F8F2"/>
                </a:solidFill>
                <a:effectLst/>
                <a:latin typeface="JetBrains Mono"/>
              </a:rPr>
            </a:br>
            <a:r>
              <a:rPr kumimoji="0" lang="en-US" altLang="en-US" sz="1600" b="0" i="0" u="none" strike="noStrike" cap="none" normalizeH="0" baseline="0">
                <a:ln>
                  <a:noFill/>
                </a:ln>
                <a:solidFill>
                  <a:srgbClr val="F8F8F2"/>
                </a:solidFill>
                <a:effectLst/>
                <a:latin typeface="JetBrains Mono"/>
              </a:rPr>
              <a:t>    </a:t>
            </a:r>
            <a:r>
              <a:rPr kumimoji="0" lang="en-US" altLang="en-US" sz="1600" b="0" i="0" u="none" strike="noStrike" cap="none" normalizeH="0" baseline="0">
                <a:ln>
                  <a:noFill/>
                </a:ln>
                <a:solidFill>
                  <a:srgbClr val="FF79C6"/>
                </a:solidFill>
                <a:effectLst/>
                <a:latin typeface="JetBrains Mono"/>
              </a:rPr>
              <a:t>try </a:t>
            </a:r>
            <a:r>
              <a:rPr kumimoji="0" lang="en-US" altLang="en-US" sz="1600" b="0" i="0" u="none" strike="noStrike" cap="none" normalizeH="0" baseline="0">
                <a:ln>
                  <a:noFill/>
                </a:ln>
                <a:solidFill>
                  <a:srgbClr val="F8F8F2"/>
                </a:solidFill>
                <a:effectLst/>
                <a:latin typeface="JetBrains Mono"/>
              </a:rPr>
              <a:t>{</a:t>
            </a:r>
            <a:br>
              <a:rPr kumimoji="0" lang="en-US" altLang="en-US" sz="1600" b="0" i="0" u="none" strike="noStrike" cap="none" normalizeH="0" baseline="0">
                <a:ln>
                  <a:noFill/>
                </a:ln>
                <a:solidFill>
                  <a:srgbClr val="F8F8F2"/>
                </a:solidFill>
                <a:effectLst/>
                <a:latin typeface="JetBrains Mono"/>
              </a:rPr>
            </a:br>
            <a:r>
              <a:rPr kumimoji="0" lang="en-US" altLang="en-US" sz="1600" b="0" i="0" u="none" strike="noStrike" cap="none" normalizeH="0" baseline="0">
                <a:ln>
                  <a:noFill/>
                </a:ln>
                <a:solidFill>
                  <a:srgbClr val="F8F8F2"/>
                </a:solidFill>
                <a:effectLst/>
                <a:latin typeface="JetBrains Mono"/>
              </a:rPr>
              <a:t>        </a:t>
            </a:r>
            <a:r>
              <a:rPr kumimoji="0" lang="en-US" altLang="en-US" sz="1600" b="0" i="0" u="none" strike="noStrike" cap="none" normalizeH="0" baseline="0">
                <a:ln>
                  <a:noFill/>
                </a:ln>
                <a:solidFill>
                  <a:srgbClr val="FF79C6"/>
                </a:solidFill>
                <a:effectLst/>
                <a:latin typeface="JetBrains Mono"/>
              </a:rPr>
              <a:t>await </a:t>
            </a:r>
            <a:r>
              <a:rPr kumimoji="0" lang="en-US" altLang="en-US" sz="1600" b="0" i="0" u="none" strike="noStrike" cap="none" normalizeH="0" baseline="0">
                <a:ln>
                  <a:noFill/>
                </a:ln>
                <a:solidFill>
                  <a:srgbClr val="F8F8F2"/>
                </a:solidFill>
                <a:effectLst/>
                <a:latin typeface="JetBrains Mono"/>
              </a:rPr>
              <a:t>fsPromise.</a:t>
            </a:r>
            <a:r>
              <a:rPr kumimoji="0" lang="en-US" altLang="en-US" sz="1600" b="0" i="1" u="none" strike="noStrike" cap="none" normalizeH="0" baseline="0">
                <a:ln>
                  <a:noFill/>
                </a:ln>
                <a:solidFill>
                  <a:srgbClr val="8BE9FD"/>
                </a:solidFill>
                <a:effectLst/>
                <a:latin typeface="JetBrains Mono"/>
              </a:rPr>
              <a:t>writeFile</a:t>
            </a:r>
            <a:r>
              <a:rPr kumimoji="0" lang="en-US" altLang="en-US" sz="1600" b="0" i="0" u="none" strike="noStrike" cap="none" normalizeH="0" baseline="0">
                <a:ln>
                  <a:noFill/>
                </a:ln>
                <a:solidFill>
                  <a:srgbClr val="F8F8F2"/>
                </a:solidFill>
                <a:effectLst/>
                <a:latin typeface="JetBrains Mono"/>
              </a:rPr>
              <a:t>(</a:t>
            </a:r>
            <a:r>
              <a:rPr kumimoji="0" lang="en-US" altLang="en-US" sz="1600" b="0" i="1" u="none" strike="noStrike" cap="none" normalizeH="0" baseline="0">
                <a:ln>
                  <a:noFill/>
                </a:ln>
                <a:solidFill>
                  <a:srgbClr val="FFB86C"/>
                </a:solidFill>
                <a:effectLst/>
                <a:latin typeface="JetBrains Mono"/>
              </a:rPr>
              <a:t>fn</a:t>
            </a:r>
            <a:r>
              <a:rPr kumimoji="0" lang="en-US" altLang="en-US" sz="1600" b="0" i="0" u="none" strike="noStrike" cap="none" normalizeH="0" baseline="0">
                <a:ln>
                  <a:noFill/>
                </a:ln>
                <a:solidFill>
                  <a:srgbClr val="F8F8F2"/>
                </a:solidFill>
                <a:effectLst/>
                <a:latin typeface="JetBrains Mono"/>
              </a:rPr>
              <a:t>, </a:t>
            </a:r>
            <a:r>
              <a:rPr kumimoji="0" lang="en-US" altLang="en-US" sz="1600" b="0" i="1" u="none" strike="noStrike" cap="none" normalizeH="0" baseline="0">
                <a:ln>
                  <a:noFill/>
                </a:ln>
                <a:solidFill>
                  <a:srgbClr val="FFB86C"/>
                </a:solidFill>
                <a:effectLst/>
                <a:latin typeface="JetBrains Mono"/>
              </a:rPr>
              <a:t>content</a:t>
            </a:r>
            <a:r>
              <a:rPr kumimoji="0" lang="en-US" altLang="en-US" sz="1600" b="0" i="0" u="none" strike="noStrike" cap="none" normalizeH="0" baseline="0">
                <a:ln>
                  <a:noFill/>
                </a:ln>
                <a:solidFill>
                  <a:srgbClr val="F8F8F2"/>
                </a:solidFill>
                <a:effectLst/>
                <a:latin typeface="JetBrains Mono"/>
              </a:rPr>
              <a:t>);</a:t>
            </a:r>
            <a:br>
              <a:rPr kumimoji="0" lang="en-US" altLang="en-US" sz="1600" b="0" i="0" u="none" strike="noStrike" cap="none" normalizeH="0" baseline="0">
                <a:ln>
                  <a:noFill/>
                </a:ln>
                <a:solidFill>
                  <a:srgbClr val="F8F8F2"/>
                </a:solidFill>
                <a:effectLst/>
                <a:latin typeface="JetBrains Mono"/>
              </a:rPr>
            </a:br>
            <a:r>
              <a:rPr kumimoji="0" lang="en-US" altLang="en-US" sz="1600" b="0" i="0" u="none" strike="noStrike" cap="none" normalizeH="0" baseline="0">
                <a:ln>
                  <a:noFill/>
                </a:ln>
                <a:solidFill>
                  <a:srgbClr val="F8F8F2"/>
                </a:solidFill>
                <a:effectLst/>
                <a:latin typeface="JetBrains Mono"/>
              </a:rPr>
              <a:t>        </a:t>
            </a:r>
            <a:r>
              <a:rPr kumimoji="0" lang="en-US" altLang="en-US" sz="1600" b="0" i="0" u="none" strike="noStrike" cap="none" normalizeH="0" baseline="0">
                <a:ln>
                  <a:noFill/>
                </a:ln>
                <a:solidFill>
                  <a:srgbClr val="FF79C6"/>
                </a:solidFill>
                <a:effectLst/>
                <a:latin typeface="JetBrains Mono"/>
              </a:rPr>
              <a:t>return </a:t>
            </a:r>
            <a:r>
              <a:rPr kumimoji="0" lang="en-US" altLang="en-US" sz="1600" b="0" i="0" u="none" strike="noStrike" cap="none" normalizeH="0" baseline="0">
                <a:ln>
                  <a:noFill/>
                </a:ln>
                <a:solidFill>
                  <a:srgbClr val="BD93F9"/>
                </a:solidFill>
                <a:effectLst/>
                <a:latin typeface="JetBrains Mono"/>
              </a:rPr>
              <a:t>true</a:t>
            </a:r>
            <a:r>
              <a:rPr kumimoji="0" lang="en-US" altLang="en-US" sz="1600" b="0" i="0" u="none" strike="noStrike" cap="none" normalizeH="0" baseline="0">
                <a:ln>
                  <a:noFill/>
                </a:ln>
                <a:solidFill>
                  <a:srgbClr val="F8F8F2"/>
                </a:solidFill>
                <a:effectLst/>
                <a:latin typeface="JetBrains Mono"/>
              </a:rPr>
              <a:t>;</a:t>
            </a:r>
            <a:br>
              <a:rPr kumimoji="0" lang="en-US" altLang="en-US" sz="1600" b="0" i="0" u="none" strike="noStrike" cap="none" normalizeH="0" baseline="0">
                <a:ln>
                  <a:noFill/>
                </a:ln>
                <a:solidFill>
                  <a:srgbClr val="F8F8F2"/>
                </a:solidFill>
                <a:effectLst/>
                <a:latin typeface="JetBrains Mono"/>
              </a:rPr>
            </a:br>
            <a:r>
              <a:rPr kumimoji="0" lang="en-US" altLang="en-US" sz="1600" b="0" i="0" u="none" strike="noStrike" cap="none" normalizeH="0" baseline="0">
                <a:ln>
                  <a:noFill/>
                </a:ln>
                <a:solidFill>
                  <a:srgbClr val="F8F8F2"/>
                </a:solidFill>
                <a:effectLst/>
                <a:latin typeface="JetBrains Mono"/>
              </a:rPr>
              <a:t>    }</a:t>
            </a:r>
            <a:br>
              <a:rPr kumimoji="0" lang="en-US" altLang="en-US" sz="1600" b="0" i="0" u="none" strike="noStrike" cap="none" normalizeH="0" baseline="0">
                <a:ln>
                  <a:noFill/>
                </a:ln>
                <a:solidFill>
                  <a:srgbClr val="F8F8F2"/>
                </a:solidFill>
                <a:effectLst/>
                <a:latin typeface="JetBrains Mono"/>
              </a:rPr>
            </a:br>
            <a:r>
              <a:rPr kumimoji="0" lang="en-US" altLang="en-US" sz="1600" b="0" i="0" u="none" strike="noStrike" cap="none" normalizeH="0" baseline="0">
                <a:ln>
                  <a:noFill/>
                </a:ln>
                <a:solidFill>
                  <a:srgbClr val="F8F8F2"/>
                </a:solidFill>
                <a:effectLst/>
                <a:latin typeface="JetBrains Mono"/>
              </a:rPr>
              <a:t>    </a:t>
            </a:r>
            <a:r>
              <a:rPr kumimoji="0" lang="en-US" altLang="en-US" sz="1600" b="0" i="0" u="none" strike="noStrike" cap="none" normalizeH="0" baseline="0">
                <a:ln>
                  <a:noFill/>
                </a:ln>
                <a:solidFill>
                  <a:srgbClr val="FF79C6"/>
                </a:solidFill>
                <a:effectLst/>
                <a:latin typeface="JetBrains Mono"/>
              </a:rPr>
              <a:t>catch </a:t>
            </a:r>
            <a:r>
              <a:rPr kumimoji="0" lang="en-US" altLang="en-US" sz="1600" b="0" i="0" u="none" strike="noStrike" cap="none" normalizeH="0" baseline="0">
                <a:ln>
                  <a:noFill/>
                </a:ln>
                <a:solidFill>
                  <a:srgbClr val="F8F8F2"/>
                </a:solidFill>
                <a:effectLst/>
                <a:latin typeface="JetBrains Mono"/>
              </a:rPr>
              <a:t>(</a:t>
            </a:r>
            <a:r>
              <a:rPr kumimoji="0" lang="en-US" altLang="en-US" sz="1600" b="0" i="1" u="none" strike="noStrike" cap="none" normalizeH="0" baseline="0">
                <a:ln>
                  <a:noFill/>
                </a:ln>
                <a:solidFill>
                  <a:srgbClr val="FFB86C"/>
                </a:solidFill>
                <a:effectLst/>
                <a:latin typeface="JetBrains Mono"/>
              </a:rPr>
              <a:t>err</a:t>
            </a:r>
            <a:r>
              <a:rPr kumimoji="0" lang="en-US" altLang="en-US" sz="1600" b="0" i="0" u="none" strike="noStrike" cap="none" normalizeH="0" baseline="0">
                <a:ln>
                  <a:noFill/>
                </a:ln>
                <a:solidFill>
                  <a:srgbClr val="F8F8F2"/>
                </a:solidFill>
                <a:effectLst/>
                <a:latin typeface="JetBrains Mono"/>
              </a:rPr>
              <a:t>) {</a:t>
            </a:r>
            <a:br>
              <a:rPr kumimoji="0" lang="en-US" altLang="en-US" sz="1600" b="0" i="0" u="none" strike="noStrike" cap="none" normalizeH="0" baseline="0">
                <a:ln>
                  <a:noFill/>
                </a:ln>
                <a:solidFill>
                  <a:srgbClr val="F8F8F2"/>
                </a:solidFill>
                <a:effectLst/>
                <a:latin typeface="JetBrains Mono"/>
              </a:rPr>
            </a:br>
            <a:r>
              <a:rPr kumimoji="0" lang="en-US" altLang="en-US" sz="1600" b="0" i="0" u="none" strike="noStrike" cap="none" normalizeH="0" baseline="0">
                <a:ln>
                  <a:noFill/>
                </a:ln>
                <a:solidFill>
                  <a:srgbClr val="F8F8F2"/>
                </a:solidFill>
                <a:effectLst/>
                <a:latin typeface="JetBrains Mono"/>
              </a:rPr>
              <a:t>        </a:t>
            </a:r>
            <a:r>
              <a:rPr kumimoji="0" lang="en-US" altLang="en-US" sz="1600" b="0" i="1" u="none" strike="noStrike" cap="none" normalizeH="0" baseline="0">
                <a:ln>
                  <a:noFill/>
                </a:ln>
                <a:solidFill>
                  <a:srgbClr val="8BE9FD"/>
                </a:solidFill>
                <a:effectLst/>
                <a:latin typeface="JetBrains Mono"/>
              </a:rPr>
              <a:t>console</a:t>
            </a:r>
            <a:r>
              <a:rPr kumimoji="0" lang="en-US" altLang="en-US" sz="1600" b="0" i="0" u="none" strike="noStrike" cap="none" normalizeH="0" baseline="0">
                <a:ln>
                  <a:noFill/>
                </a:ln>
                <a:solidFill>
                  <a:srgbClr val="F8F8F2"/>
                </a:solidFill>
                <a:effectLst/>
                <a:latin typeface="JetBrains Mono"/>
              </a:rPr>
              <a:t>.</a:t>
            </a:r>
            <a:r>
              <a:rPr kumimoji="0" lang="en-US" altLang="en-US" sz="1600" b="0" i="0" u="none" strike="noStrike" cap="none" normalizeH="0" baseline="0">
                <a:ln>
                  <a:noFill/>
                </a:ln>
                <a:solidFill>
                  <a:srgbClr val="50FA7B"/>
                </a:solidFill>
                <a:effectLst/>
                <a:latin typeface="JetBrains Mono"/>
              </a:rPr>
              <a:t>log</a:t>
            </a:r>
            <a:r>
              <a:rPr kumimoji="0" lang="en-US" altLang="en-US" sz="1600" b="0" i="0" u="none" strike="noStrike" cap="none" normalizeH="0" baseline="0">
                <a:ln>
                  <a:noFill/>
                </a:ln>
                <a:solidFill>
                  <a:srgbClr val="F8F8F2"/>
                </a:solidFill>
                <a:effectLst/>
                <a:latin typeface="JetBrains Mono"/>
              </a:rPr>
              <a:t>(</a:t>
            </a:r>
            <a:r>
              <a:rPr kumimoji="0" lang="en-US" altLang="en-US" sz="1600" b="0" i="0" u="none" strike="noStrike" cap="none" normalizeH="0" baseline="0">
                <a:ln>
                  <a:noFill/>
                </a:ln>
                <a:solidFill>
                  <a:srgbClr val="F1FA8C"/>
                </a:solidFill>
                <a:effectLst/>
                <a:latin typeface="JetBrains Mono"/>
              </a:rPr>
              <a:t>'write error'</a:t>
            </a:r>
            <a:r>
              <a:rPr kumimoji="0" lang="en-US" altLang="en-US" sz="1600" b="0" i="0" u="none" strike="noStrike" cap="none" normalizeH="0" baseline="0">
                <a:ln>
                  <a:noFill/>
                </a:ln>
                <a:solidFill>
                  <a:srgbClr val="F8F8F2"/>
                </a:solidFill>
                <a:effectLst/>
                <a:latin typeface="JetBrains Mono"/>
              </a:rPr>
              <a:t>, </a:t>
            </a:r>
            <a:r>
              <a:rPr kumimoji="0" lang="en-US" altLang="en-US" sz="1600" b="0" i="1" u="none" strike="noStrike" cap="none" normalizeH="0" baseline="0">
                <a:ln>
                  <a:noFill/>
                </a:ln>
                <a:solidFill>
                  <a:srgbClr val="FFB86C"/>
                </a:solidFill>
                <a:effectLst/>
                <a:latin typeface="JetBrains Mono"/>
              </a:rPr>
              <a:t>err</a:t>
            </a:r>
            <a:r>
              <a:rPr kumimoji="0" lang="en-US" altLang="en-US" sz="1600" b="0" i="0" u="none" strike="noStrike" cap="none" normalizeH="0" baseline="0">
                <a:ln>
                  <a:noFill/>
                </a:ln>
                <a:solidFill>
                  <a:srgbClr val="F8F8F2"/>
                </a:solidFill>
                <a:effectLst/>
                <a:latin typeface="JetBrains Mono"/>
              </a:rPr>
              <a:t>);</a:t>
            </a:r>
            <a:br>
              <a:rPr kumimoji="0" lang="en-US" altLang="en-US" sz="1600" b="0" i="0" u="none" strike="noStrike" cap="none" normalizeH="0" baseline="0">
                <a:ln>
                  <a:noFill/>
                </a:ln>
                <a:solidFill>
                  <a:srgbClr val="F8F8F2"/>
                </a:solidFill>
                <a:effectLst/>
                <a:latin typeface="JetBrains Mono"/>
              </a:rPr>
            </a:br>
            <a:r>
              <a:rPr kumimoji="0" lang="en-US" altLang="en-US" sz="1600" b="0" i="0" u="none" strike="noStrike" cap="none" normalizeH="0" baseline="0">
                <a:ln>
                  <a:noFill/>
                </a:ln>
                <a:solidFill>
                  <a:srgbClr val="F8F8F2"/>
                </a:solidFill>
                <a:effectLst/>
                <a:latin typeface="JetBrains Mono"/>
              </a:rPr>
              <a:t>        </a:t>
            </a:r>
            <a:r>
              <a:rPr kumimoji="0" lang="en-US" altLang="en-US" sz="1600" b="0" i="0" u="none" strike="noStrike" cap="none" normalizeH="0" baseline="0">
                <a:ln>
                  <a:noFill/>
                </a:ln>
                <a:solidFill>
                  <a:srgbClr val="FF79C6"/>
                </a:solidFill>
                <a:effectLst/>
                <a:latin typeface="JetBrains Mono"/>
              </a:rPr>
              <a:t>return </a:t>
            </a:r>
            <a:r>
              <a:rPr kumimoji="0" lang="en-US" altLang="en-US" sz="1600" b="0" i="0" u="none" strike="noStrike" cap="none" normalizeH="0" baseline="0">
                <a:ln>
                  <a:noFill/>
                </a:ln>
                <a:solidFill>
                  <a:srgbClr val="BD93F9"/>
                </a:solidFill>
                <a:effectLst/>
                <a:latin typeface="JetBrains Mono"/>
              </a:rPr>
              <a:t>false</a:t>
            </a:r>
            <a:r>
              <a:rPr kumimoji="0" lang="en-US" altLang="en-US" sz="1600" b="0" i="0" u="none" strike="noStrike" cap="none" normalizeH="0" baseline="0">
                <a:ln>
                  <a:noFill/>
                </a:ln>
                <a:solidFill>
                  <a:srgbClr val="F8F8F2"/>
                </a:solidFill>
                <a:effectLst/>
                <a:latin typeface="JetBrains Mono"/>
              </a:rPr>
              <a:t>;</a:t>
            </a:r>
            <a:br>
              <a:rPr kumimoji="0" lang="en-US" altLang="en-US" sz="1600" b="0" i="0" u="none" strike="noStrike" cap="none" normalizeH="0" baseline="0">
                <a:ln>
                  <a:noFill/>
                </a:ln>
                <a:solidFill>
                  <a:srgbClr val="F8F8F2"/>
                </a:solidFill>
                <a:effectLst/>
                <a:latin typeface="JetBrains Mono"/>
              </a:rPr>
            </a:br>
            <a:r>
              <a:rPr kumimoji="0" lang="en-US" altLang="en-US" sz="1600" b="0" i="0" u="none" strike="noStrike" cap="none" normalizeH="0" baseline="0">
                <a:ln>
                  <a:noFill/>
                </a:ln>
                <a:solidFill>
                  <a:srgbClr val="F8F8F2"/>
                </a:solidFill>
                <a:effectLst/>
                <a:latin typeface="JetBrains Mono"/>
              </a:rPr>
              <a:t>    }</a:t>
            </a:r>
            <a:br>
              <a:rPr kumimoji="0" lang="en-US" altLang="en-US" sz="1600" b="0" i="0" u="none" strike="noStrike" cap="none" normalizeH="0" baseline="0">
                <a:ln>
                  <a:noFill/>
                </a:ln>
                <a:solidFill>
                  <a:srgbClr val="F8F8F2"/>
                </a:solidFill>
                <a:effectLst/>
                <a:latin typeface="JetBrains Mono"/>
              </a:rPr>
            </a:br>
            <a:r>
              <a:rPr kumimoji="0" lang="en-US" altLang="en-US" sz="1600" b="0" i="0" u="none" strike="noStrike" cap="none" normalizeH="0" baseline="0">
                <a:ln>
                  <a:noFill/>
                </a:ln>
                <a:solidFill>
                  <a:srgbClr val="F8F8F2"/>
                </a:solidFill>
                <a:effectLst/>
                <a:latin typeface="JetBrains Mono"/>
              </a:rPr>
              <a:t>}</a:t>
            </a:r>
            <a:endParaRPr kumimoji="0" lang="en-US" altLang="en-US"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0996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9FD7-EA89-4EC6-B387-9AEB367DA604}"/>
              </a:ext>
            </a:extLst>
          </p:cNvPr>
          <p:cNvSpPr>
            <a:spLocks noGrp="1"/>
          </p:cNvSpPr>
          <p:nvPr>
            <p:ph type="title"/>
          </p:nvPr>
        </p:nvSpPr>
        <p:spPr/>
        <p:txBody>
          <a:bodyPr/>
          <a:lstStyle/>
          <a:p>
            <a:r>
              <a:rPr lang="vi-VN" dirty="0"/>
              <a:t>Step 1: File utilities</a:t>
            </a:r>
            <a:r>
              <a:rPr lang="en-US" dirty="0"/>
              <a:t> (6)</a:t>
            </a:r>
          </a:p>
        </p:txBody>
      </p:sp>
      <p:sp>
        <p:nvSpPr>
          <p:cNvPr id="3" name="Content Placeholder 2">
            <a:extLst>
              <a:ext uri="{FF2B5EF4-FFF2-40B4-BE49-F238E27FC236}">
                <a16:creationId xmlns:a16="http://schemas.microsoft.com/office/drawing/2014/main" id="{3D9AA88A-2899-435E-B758-0F8F42BA6920}"/>
              </a:ext>
            </a:extLst>
          </p:cNvPr>
          <p:cNvSpPr>
            <a:spLocks noGrp="1"/>
          </p:cNvSpPr>
          <p:nvPr>
            <p:ph sz="quarter" idx="34"/>
          </p:nvPr>
        </p:nvSpPr>
        <p:spPr/>
        <p:txBody>
          <a:bodyPr/>
          <a:lstStyle/>
          <a:p>
            <a:r>
              <a:rPr lang="en-US" dirty="0"/>
              <a:t>An </a:t>
            </a:r>
            <a:r>
              <a:rPr lang="en-US" b="1" dirty="0" err="1"/>
              <a:t>unlinkMany</a:t>
            </a:r>
            <a:r>
              <a:rPr lang="en-US" b="1" dirty="0"/>
              <a:t>()</a:t>
            </a:r>
            <a:r>
              <a:rPr lang="en-US" dirty="0"/>
              <a:t> function deletes all files passed in an array of path strings or information objects.</a:t>
            </a:r>
          </a:p>
          <a:p>
            <a:r>
              <a:rPr lang="en-US" dirty="0"/>
              <a:t>The </a:t>
            </a:r>
            <a:r>
              <a:rPr lang="en-US" b="1" dirty="0"/>
              <a:t>fs unlink</a:t>
            </a:r>
            <a:r>
              <a:rPr lang="en-US" dirty="0"/>
              <a:t> method is processed in parallel on all items</a:t>
            </a:r>
          </a:p>
          <a:p>
            <a:endParaRPr lang="en-US" b="1" dirty="0"/>
          </a:p>
          <a:p>
            <a:endParaRPr lang="en-US" dirty="0"/>
          </a:p>
        </p:txBody>
      </p:sp>
      <p:sp>
        <p:nvSpPr>
          <p:cNvPr id="5" name="Rectangle 1">
            <a:extLst>
              <a:ext uri="{FF2B5EF4-FFF2-40B4-BE49-F238E27FC236}">
                <a16:creationId xmlns:a16="http://schemas.microsoft.com/office/drawing/2014/main" id="{D6B3AAE6-58D7-4569-A5BE-D88BBCB91400}"/>
              </a:ext>
            </a:extLst>
          </p:cNvPr>
          <p:cNvSpPr>
            <a:spLocks noChangeArrowheads="1"/>
          </p:cNvSpPr>
          <p:nvPr/>
        </p:nvSpPr>
        <p:spPr bwMode="auto">
          <a:xfrm>
            <a:off x="1257300" y="2797939"/>
            <a:ext cx="4156363" cy="2862322"/>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6272A4"/>
                </a:solidFill>
                <a:effectLst/>
                <a:latin typeface="JetBrains Mono"/>
              </a:rPr>
              <a:t>// delete an array of files, return array of true/false</a:t>
            </a:r>
            <a:br>
              <a:rPr kumimoji="0" lang="en-US" altLang="en-US" sz="1200" b="0" i="1" u="none" strike="noStrike" cap="none" normalizeH="0" baseline="0" dirty="0">
                <a:ln>
                  <a:noFill/>
                </a:ln>
                <a:solidFill>
                  <a:srgbClr val="6272A4"/>
                </a:solidFill>
                <a:effectLst/>
                <a:latin typeface="JetBrains Mono"/>
              </a:rPr>
            </a:br>
            <a:r>
              <a:rPr kumimoji="0" lang="en-US" altLang="en-US" sz="1200" b="0" i="0" u="none" strike="noStrike" cap="none" normalizeH="0" baseline="0" dirty="0">
                <a:ln>
                  <a:noFill/>
                </a:ln>
                <a:solidFill>
                  <a:srgbClr val="FF79C6"/>
                </a:solidFill>
                <a:effectLst/>
                <a:latin typeface="JetBrains Mono"/>
              </a:rPr>
              <a:t>async function </a:t>
            </a:r>
            <a:r>
              <a:rPr kumimoji="0" lang="en-US" altLang="en-US" sz="1200" b="0" i="0" u="none" strike="noStrike" cap="none" normalizeH="0" baseline="0" dirty="0" err="1">
                <a:ln>
                  <a:noFill/>
                </a:ln>
                <a:solidFill>
                  <a:srgbClr val="50FA7B"/>
                </a:solidFill>
                <a:effectLst/>
                <a:latin typeface="JetBrains Mono"/>
              </a:rPr>
              <a:t>unlinkMany</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err="1">
                <a:ln>
                  <a:noFill/>
                </a:ln>
                <a:solidFill>
                  <a:srgbClr val="FFB86C"/>
                </a:solidFill>
                <a:effectLst/>
                <a:latin typeface="JetBrains Mono"/>
              </a:rPr>
              <a:t>fnlist</a:t>
            </a: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return await </a:t>
            </a:r>
            <a:r>
              <a:rPr kumimoji="0" lang="en-US" altLang="en-US" sz="1200" b="0" i="0" u="none" strike="noStrike" cap="none" normalizeH="0" baseline="0" dirty="0" err="1">
                <a:ln>
                  <a:noFill/>
                </a:ln>
                <a:solidFill>
                  <a:srgbClr val="F8F8F2"/>
                </a:solidFill>
                <a:effectLst/>
                <a:latin typeface="JetBrains Mono"/>
              </a:rPr>
              <a:t>Promise.</a:t>
            </a:r>
            <a:r>
              <a:rPr kumimoji="0" lang="en-US" altLang="en-US" sz="1200" b="0" i="0" u="none" strike="noStrike" cap="none" normalizeH="0" baseline="0" dirty="0" err="1">
                <a:ln>
                  <a:noFill/>
                </a:ln>
                <a:solidFill>
                  <a:srgbClr val="50FA7B"/>
                </a:solidFill>
                <a:effectLst/>
                <a:latin typeface="JetBrains Mono"/>
              </a:rPr>
              <a:t>all</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err="1">
                <a:ln>
                  <a:noFill/>
                </a:ln>
                <a:solidFill>
                  <a:srgbClr val="FFB86C"/>
                </a:solidFill>
                <a:effectLst/>
                <a:latin typeface="JetBrains Mono"/>
              </a:rPr>
              <a:t>fnlist</a:t>
            </a:r>
            <a:r>
              <a:rPr kumimoji="0" lang="en-US" altLang="en-US" sz="1200" b="0" i="0" u="none" strike="noStrike" cap="none" normalizeH="0" baseline="0" dirty="0" err="1">
                <a:ln>
                  <a:noFill/>
                </a:ln>
                <a:solidFill>
                  <a:srgbClr val="F8F8F2"/>
                </a:solidFill>
                <a:effectLst/>
                <a:latin typeface="JetBrains Mono"/>
              </a:rPr>
              <a:t>.</a:t>
            </a:r>
            <a:r>
              <a:rPr kumimoji="0" lang="en-US" altLang="en-US" sz="1200" b="0" i="0" u="none" strike="noStrike" cap="none" normalizeH="0" baseline="0" dirty="0" err="1">
                <a:ln>
                  <a:noFill/>
                </a:ln>
                <a:solidFill>
                  <a:srgbClr val="50FA7B"/>
                </a:solidFill>
                <a:effectLst/>
                <a:latin typeface="JetBrains Mono"/>
              </a:rPr>
              <a:t>map</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F79C6"/>
                </a:solidFill>
                <a:effectLst/>
                <a:latin typeface="JetBrains Mono"/>
              </a:rPr>
              <a:t>async </a:t>
            </a:r>
            <a:r>
              <a:rPr kumimoji="0" lang="en-US" altLang="en-US" sz="1200" b="0" i="1" u="none" strike="noStrike" cap="none" normalizeH="0" baseline="0" dirty="0" err="1">
                <a:ln>
                  <a:noFill/>
                </a:ln>
                <a:solidFill>
                  <a:srgbClr val="FFB86C"/>
                </a:solidFill>
                <a:effectLst/>
                <a:latin typeface="JetBrains Mono"/>
              </a:rPr>
              <a:t>fn</a:t>
            </a:r>
            <a:r>
              <a:rPr kumimoji="0" lang="en-US" altLang="en-US" sz="1200" b="0" i="1" u="none" strike="noStrike" cap="none" normalizeH="0" baseline="0" dirty="0">
                <a:ln>
                  <a:noFill/>
                </a:ln>
                <a:solidFill>
                  <a:srgbClr val="FFB86C"/>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=&gt;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try </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await </a:t>
            </a:r>
            <a:r>
              <a:rPr kumimoji="0" lang="en-US" altLang="en-US" sz="1200" b="0" i="0" u="none" strike="noStrike" cap="none" normalizeH="0" baseline="0" dirty="0" err="1">
                <a:ln>
                  <a:noFill/>
                </a:ln>
                <a:solidFill>
                  <a:srgbClr val="F8F8F2"/>
                </a:solidFill>
                <a:effectLst/>
                <a:latin typeface="JetBrains Mono"/>
              </a:rPr>
              <a:t>fsPromise.</a:t>
            </a:r>
            <a:r>
              <a:rPr kumimoji="0" lang="en-US" altLang="en-US" sz="1200" b="0" i="1" u="none" strike="noStrike" cap="none" normalizeH="0" baseline="0" dirty="0" err="1">
                <a:ln>
                  <a:noFill/>
                </a:ln>
                <a:solidFill>
                  <a:srgbClr val="8BE9FD"/>
                </a:solidFill>
                <a:effectLst/>
                <a:latin typeface="JetBrains Mono"/>
              </a:rPr>
              <a:t>unlink</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err="1">
                <a:ln>
                  <a:noFill/>
                </a:ln>
                <a:solidFill>
                  <a:srgbClr val="FFB86C"/>
                </a:solidFill>
                <a:effectLst/>
                <a:latin typeface="JetBrains Mono"/>
              </a:rPr>
              <a:t>fn</a:t>
            </a:r>
            <a:r>
              <a:rPr kumimoji="0" lang="en-US" altLang="en-US" sz="1200" b="0" i="0" u="none" strike="noStrike" cap="none" normalizeH="0" baseline="0" dirty="0" err="1">
                <a:ln>
                  <a:noFill/>
                </a:ln>
                <a:solidFill>
                  <a:srgbClr val="F8F8F2"/>
                </a:solidFill>
                <a:effectLst/>
                <a:latin typeface="JetBrains Mono"/>
              </a:rPr>
              <a:t>.path</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1" u="none" strike="noStrike" cap="none" normalizeH="0" baseline="0" dirty="0" err="1">
                <a:ln>
                  <a:noFill/>
                </a:ln>
                <a:solidFill>
                  <a:srgbClr val="FFB86C"/>
                </a:solidFill>
                <a:effectLst/>
                <a:latin typeface="JetBrains Mono"/>
              </a:rPr>
              <a:t>fn</a:t>
            </a:r>
            <a:r>
              <a:rPr kumimoji="0" lang="en-US" altLang="en-US" sz="1200" b="0" i="0" u="none" strike="noStrike" cap="none" normalizeH="0" baseline="0" dirty="0" err="1">
                <a:ln>
                  <a:noFill/>
                </a:ln>
                <a:solidFill>
                  <a:srgbClr val="F8F8F2"/>
                </a:solidFill>
                <a:effectLst/>
                <a:latin typeface="JetBrains Mono"/>
              </a:rPr>
              <a:t>.path</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1" u="none" strike="noStrike" cap="none" normalizeH="0" baseline="0" dirty="0" err="1">
                <a:ln>
                  <a:noFill/>
                </a:ln>
                <a:solidFill>
                  <a:srgbClr val="FFB86C"/>
                </a:solidFill>
                <a:effectLst/>
                <a:latin typeface="JetBrains Mono"/>
              </a:rPr>
              <a:t>fn</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return </a:t>
            </a:r>
            <a:r>
              <a:rPr kumimoji="0" lang="en-US" altLang="en-US" sz="1200" b="0" i="0" u="none" strike="noStrike" cap="none" normalizeH="0" baseline="0" dirty="0">
                <a:ln>
                  <a:noFill/>
                </a:ln>
                <a:solidFill>
                  <a:srgbClr val="BD93F9"/>
                </a:solidFill>
                <a:effectLst/>
                <a:latin typeface="JetBrains Mono"/>
              </a:rPr>
              <a:t>true</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catch </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a:ln>
                  <a:noFill/>
                </a:ln>
                <a:solidFill>
                  <a:srgbClr val="FFB86C"/>
                </a:solidFill>
                <a:effectLst/>
                <a:latin typeface="JetBrains Mono"/>
              </a:rPr>
              <a:t>err</a:t>
            </a: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8BE9FD"/>
                </a:solidFill>
                <a:effectLst/>
                <a:latin typeface="JetBrains Mono"/>
              </a:rPr>
              <a:t>console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50FA7B"/>
                </a:solidFill>
                <a:effectLst/>
                <a:latin typeface="JetBrains Mono"/>
              </a:rPr>
              <a:t>log</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'unlink error'</a:t>
            </a: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FFB86C"/>
                </a:solidFill>
                <a:effectLst/>
                <a:latin typeface="JetBrains Mono"/>
              </a:rPr>
              <a:t>err</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return </a:t>
            </a:r>
            <a:r>
              <a:rPr kumimoji="0" lang="en-US" altLang="en-US" sz="1200" b="0" i="0" u="none" strike="noStrike" cap="none" normalizeH="0" baseline="0" dirty="0">
                <a:ln>
                  <a:noFill/>
                </a:ln>
                <a:solidFill>
                  <a:srgbClr val="BD93F9"/>
                </a:solidFill>
                <a:effectLst/>
                <a:latin typeface="JetBrains Mono"/>
              </a:rPr>
              <a:t>false</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882221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9FD7-EA89-4EC6-B387-9AEB367DA604}"/>
              </a:ext>
            </a:extLst>
          </p:cNvPr>
          <p:cNvSpPr>
            <a:spLocks noGrp="1"/>
          </p:cNvSpPr>
          <p:nvPr>
            <p:ph type="title"/>
          </p:nvPr>
        </p:nvSpPr>
        <p:spPr/>
        <p:txBody>
          <a:bodyPr/>
          <a:lstStyle/>
          <a:p>
            <a:r>
              <a:rPr lang="vi-VN" dirty="0"/>
              <a:t>Step 1: File utilities</a:t>
            </a:r>
            <a:r>
              <a:rPr lang="en-US" dirty="0"/>
              <a:t> (7)</a:t>
            </a:r>
          </a:p>
        </p:txBody>
      </p:sp>
      <p:sp>
        <p:nvSpPr>
          <p:cNvPr id="3" name="Content Placeholder 2">
            <a:extLst>
              <a:ext uri="{FF2B5EF4-FFF2-40B4-BE49-F238E27FC236}">
                <a16:creationId xmlns:a16="http://schemas.microsoft.com/office/drawing/2014/main" id="{3D9AA88A-2899-435E-B758-0F8F42BA6920}"/>
              </a:ext>
            </a:extLst>
          </p:cNvPr>
          <p:cNvSpPr>
            <a:spLocks noGrp="1"/>
          </p:cNvSpPr>
          <p:nvPr>
            <p:ph sz="quarter" idx="34"/>
          </p:nvPr>
        </p:nvSpPr>
        <p:spPr/>
        <p:txBody>
          <a:bodyPr/>
          <a:lstStyle/>
          <a:p>
            <a:r>
              <a:rPr lang="en-US" dirty="0"/>
              <a:t>Finally, the public functions are exported for use in other modules</a:t>
            </a:r>
          </a:p>
          <a:p>
            <a:endParaRPr lang="en-US" b="1" dirty="0"/>
          </a:p>
          <a:p>
            <a:endParaRPr lang="en-US" dirty="0"/>
          </a:p>
        </p:txBody>
      </p:sp>
      <p:sp>
        <p:nvSpPr>
          <p:cNvPr id="6" name="Rectangle 2">
            <a:extLst>
              <a:ext uri="{FF2B5EF4-FFF2-40B4-BE49-F238E27FC236}">
                <a16:creationId xmlns:a16="http://schemas.microsoft.com/office/drawing/2014/main" id="{3B1E4081-D42F-4854-AA5C-9C9A6C783D05}"/>
              </a:ext>
            </a:extLst>
          </p:cNvPr>
          <p:cNvSpPr>
            <a:spLocks noChangeArrowheads="1"/>
          </p:cNvSpPr>
          <p:nvPr/>
        </p:nvSpPr>
        <p:spPr bwMode="auto">
          <a:xfrm>
            <a:off x="1163782" y="2397948"/>
            <a:ext cx="4374573" cy="2062103"/>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a:ln>
                  <a:noFill/>
                </a:ln>
                <a:solidFill>
                  <a:srgbClr val="6272A4"/>
                </a:solidFill>
                <a:effectLst/>
                <a:latin typeface="JetBrains Mono"/>
              </a:rPr>
              <a:t>// public functions</a:t>
            </a:r>
            <a:br>
              <a:rPr kumimoji="0" lang="en-US" altLang="en-US" sz="1600" b="0" i="1" u="none" strike="noStrike" cap="none" normalizeH="0" baseline="0">
                <a:ln>
                  <a:noFill/>
                </a:ln>
                <a:solidFill>
                  <a:srgbClr val="6272A4"/>
                </a:solidFill>
                <a:effectLst/>
                <a:latin typeface="JetBrains Mono"/>
              </a:rPr>
            </a:br>
            <a:r>
              <a:rPr kumimoji="0" lang="en-US" altLang="en-US" sz="1600" b="0" i="0" u="none" strike="noStrike" cap="none" normalizeH="0" baseline="0">
                <a:ln>
                  <a:noFill/>
                </a:ln>
                <a:solidFill>
                  <a:srgbClr val="FF79C6"/>
                </a:solidFill>
                <a:effectLst/>
                <a:latin typeface="JetBrains Mono"/>
              </a:rPr>
              <a:t>module</a:t>
            </a:r>
            <a:r>
              <a:rPr kumimoji="0" lang="en-US" altLang="en-US" sz="1600" b="0" i="0" u="none" strike="noStrike" cap="none" normalizeH="0" baseline="0">
                <a:ln>
                  <a:noFill/>
                </a:ln>
                <a:solidFill>
                  <a:srgbClr val="F8F8F2"/>
                </a:solidFill>
                <a:effectLst/>
                <a:latin typeface="JetBrains Mono"/>
              </a:rPr>
              <a:t>.exports </a:t>
            </a:r>
            <a:r>
              <a:rPr kumimoji="0" lang="en-US" altLang="en-US" sz="1600" b="0" i="0" u="none" strike="noStrike" cap="none" normalizeH="0" baseline="0">
                <a:ln>
                  <a:noFill/>
                </a:ln>
                <a:solidFill>
                  <a:srgbClr val="FF79C6"/>
                </a:solidFill>
                <a:effectLst/>
                <a:latin typeface="JetBrains Mono"/>
              </a:rPr>
              <a:t>= </a:t>
            </a:r>
            <a:r>
              <a:rPr kumimoji="0" lang="en-US" altLang="en-US" sz="1600" b="0" i="0" u="none" strike="noStrike" cap="none" normalizeH="0" baseline="0">
                <a:ln>
                  <a:noFill/>
                </a:ln>
                <a:solidFill>
                  <a:srgbClr val="F8F8F2"/>
                </a:solidFill>
                <a:effectLst/>
                <a:latin typeface="JetBrains Mono"/>
              </a:rPr>
              <a:t>{</a:t>
            </a:r>
            <a:br>
              <a:rPr kumimoji="0" lang="en-US" altLang="en-US" sz="1600" b="0" i="0" u="none" strike="noStrike" cap="none" normalizeH="0" baseline="0">
                <a:ln>
                  <a:noFill/>
                </a:ln>
                <a:solidFill>
                  <a:srgbClr val="F8F8F2"/>
                </a:solidFill>
                <a:effectLst/>
                <a:latin typeface="JetBrains Mono"/>
              </a:rPr>
            </a:br>
            <a:r>
              <a:rPr kumimoji="0" lang="en-US" altLang="en-US" sz="1600" b="0" i="0" u="none" strike="noStrike" cap="none" normalizeH="0" baseline="0">
                <a:ln>
                  <a:noFill/>
                </a:ln>
                <a:solidFill>
                  <a:srgbClr val="F8F8F2"/>
                </a:solidFill>
                <a:effectLst/>
                <a:latin typeface="JetBrains Mono"/>
              </a:rPr>
              <a:t>    </a:t>
            </a:r>
            <a:r>
              <a:rPr kumimoji="0" lang="en-US" altLang="en-US" sz="1600" b="0" i="0" u="none" strike="noStrike" cap="none" normalizeH="0" baseline="0">
                <a:ln>
                  <a:noFill/>
                </a:ln>
                <a:solidFill>
                  <a:srgbClr val="50FA7B"/>
                </a:solidFill>
                <a:effectLst/>
                <a:latin typeface="JetBrains Mono"/>
              </a:rPr>
              <a:t>info</a:t>
            </a:r>
            <a:r>
              <a:rPr kumimoji="0" lang="en-US" altLang="en-US" sz="1600" b="0" i="0" u="none" strike="noStrike" cap="none" normalizeH="0" baseline="0">
                <a:ln>
                  <a:noFill/>
                </a:ln>
                <a:solidFill>
                  <a:srgbClr val="F8F8F2"/>
                </a:solidFill>
                <a:effectLst/>
                <a:latin typeface="JetBrains Mono"/>
              </a:rPr>
              <a:t>,</a:t>
            </a:r>
            <a:br>
              <a:rPr kumimoji="0" lang="en-US" altLang="en-US" sz="1600" b="0" i="0" u="none" strike="noStrike" cap="none" normalizeH="0" baseline="0">
                <a:ln>
                  <a:noFill/>
                </a:ln>
                <a:solidFill>
                  <a:srgbClr val="F8F8F2"/>
                </a:solidFill>
                <a:effectLst/>
                <a:latin typeface="JetBrains Mono"/>
              </a:rPr>
            </a:br>
            <a:r>
              <a:rPr kumimoji="0" lang="en-US" altLang="en-US" sz="1600" b="0" i="0" u="none" strike="noStrike" cap="none" normalizeH="0" baseline="0">
                <a:ln>
                  <a:noFill/>
                </a:ln>
                <a:solidFill>
                  <a:srgbClr val="F8F8F2"/>
                </a:solidFill>
                <a:effectLst/>
                <a:latin typeface="JetBrains Mono"/>
              </a:rPr>
              <a:t>    </a:t>
            </a:r>
            <a:r>
              <a:rPr kumimoji="0" lang="en-US" altLang="en-US" sz="1600" b="0" i="0" u="none" strike="noStrike" cap="none" normalizeH="0" baseline="0">
                <a:ln>
                  <a:noFill/>
                </a:ln>
                <a:solidFill>
                  <a:srgbClr val="50FA7B"/>
                </a:solidFill>
                <a:effectLst/>
                <a:latin typeface="JetBrains Mono"/>
              </a:rPr>
              <a:t>folderUsable</a:t>
            </a:r>
            <a:r>
              <a:rPr kumimoji="0" lang="en-US" altLang="en-US" sz="1600" b="0" i="0" u="none" strike="noStrike" cap="none" normalizeH="0" baseline="0">
                <a:ln>
                  <a:noFill/>
                </a:ln>
                <a:solidFill>
                  <a:srgbClr val="F8F8F2"/>
                </a:solidFill>
                <a:effectLst/>
                <a:latin typeface="JetBrains Mono"/>
              </a:rPr>
              <a:t>,</a:t>
            </a:r>
            <a:br>
              <a:rPr kumimoji="0" lang="en-US" altLang="en-US" sz="1600" b="0" i="0" u="none" strike="noStrike" cap="none" normalizeH="0" baseline="0">
                <a:ln>
                  <a:noFill/>
                </a:ln>
                <a:solidFill>
                  <a:srgbClr val="F8F8F2"/>
                </a:solidFill>
                <a:effectLst/>
                <a:latin typeface="JetBrains Mono"/>
              </a:rPr>
            </a:br>
            <a:r>
              <a:rPr kumimoji="0" lang="en-US" altLang="en-US" sz="1600" b="0" i="0" u="none" strike="noStrike" cap="none" normalizeH="0" baseline="0">
                <a:ln>
                  <a:noFill/>
                </a:ln>
                <a:solidFill>
                  <a:srgbClr val="F8F8F2"/>
                </a:solidFill>
                <a:effectLst/>
                <a:latin typeface="JetBrains Mono"/>
              </a:rPr>
              <a:t>    </a:t>
            </a:r>
            <a:r>
              <a:rPr kumimoji="0" lang="en-US" altLang="en-US" sz="1600" b="0" i="0" u="none" strike="noStrike" cap="none" normalizeH="0" baseline="0">
                <a:ln>
                  <a:noFill/>
                </a:ln>
                <a:solidFill>
                  <a:srgbClr val="50FA7B"/>
                </a:solidFill>
                <a:effectLst/>
                <a:latin typeface="JetBrains Mono"/>
              </a:rPr>
              <a:t>folderList</a:t>
            </a:r>
            <a:r>
              <a:rPr kumimoji="0" lang="en-US" altLang="en-US" sz="1600" b="0" i="0" u="none" strike="noStrike" cap="none" normalizeH="0" baseline="0">
                <a:ln>
                  <a:noFill/>
                </a:ln>
                <a:solidFill>
                  <a:srgbClr val="F8F8F2"/>
                </a:solidFill>
                <a:effectLst/>
                <a:latin typeface="JetBrains Mono"/>
              </a:rPr>
              <a:t>,</a:t>
            </a:r>
            <a:br>
              <a:rPr kumimoji="0" lang="en-US" altLang="en-US" sz="1600" b="0" i="0" u="none" strike="noStrike" cap="none" normalizeH="0" baseline="0">
                <a:ln>
                  <a:noFill/>
                </a:ln>
                <a:solidFill>
                  <a:srgbClr val="F8F8F2"/>
                </a:solidFill>
                <a:effectLst/>
                <a:latin typeface="JetBrains Mono"/>
              </a:rPr>
            </a:br>
            <a:r>
              <a:rPr kumimoji="0" lang="en-US" altLang="en-US" sz="1600" b="0" i="0" u="none" strike="noStrike" cap="none" normalizeH="0" baseline="0">
                <a:ln>
                  <a:noFill/>
                </a:ln>
                <a:solidFill>
                  <a:srgbClr val="F8F8F2"/>
                </a:solidFill>
                <a:effectLst/>
                <a:latin typeface="JetBrains Mono"/>
              </a:rPr>
              <a:t>    </a:t>
            </a:r>
            <a:r>
              <a:rPr kumimoji="0" lang="en-US" altLang="en-US" sz="1600" b="0" i="0" u="none" strike="noStrike" cap="none" normalizeH="0" baseline="0">
                <a:ln>
                  <a:noFill/>
                </a:ln>
                <a:solidFill>
                  <a:srgbClr val="50FA7B"/>
                </a:solidFill>
                <a:effectLst/>
                <a:latin typeface="JetBrains Mono"/>
              </a:rPr>
              <a:t>write</a:t>
            </a:r>
            <a:r>
              <a:rPr kumimoji="0" lang="en-US" altLang="en-US" sz="1600" b="0" i="0" u="none" strike="noStrike" cap="none" normalizeH="0" baseline="0">
                <a:ln>
                  <a:noFill/>
                </a:ln>
                <a:solidFill>
                  <a:srgbClr val="F8F8F2"/>
                </a:solidFill>
                <a:effectLst/>
                <a:latin typeface="JetBrains Mono"/>
              </a:rPr>
              <a:t>,</a:t>
            </a:r>
            <a:br>
              <a:rPr kumimoji="0" lang="en-US" altLang="en-US" sz="1600" b="0" i="0" u="none" strike="noStrike" cap="none" normalizeH="0" baseline="0">
                <a:ln>
                  <a:noFill/>
                </a:ln>
                <a:solidFill>
                  <a:srgbClr val="F8F8F2"/>
                </a:solidFill>
                <a:effectLst/>
                <a:latin typeface="JetBrains Mono"/>
              </a:rPr>
            </a:br>
            <a:r>
              <a:rPr kumimoji="0" lang="en-US" altLang="en-US" sz="1600" b="0" i="0" u="none" strike="noStrike" cap="none" normalizeH="0" baseline="0">
                <a:ln>
                  <a:noFill/>
                </a:ln>
                <a:solidFill>
                  <a:srgbClr val="F8F8F2"/>
                </a:solidFill>
                <a:effectLst/>
                <a:latin typeface="JetBrains Mono"/>
              </a:rPr>
              <a:t>    </a:t>
            </a:r>
            <a:r>
              <a:rPr kumimoji="0" lang="en-US" altLang="en-US" sz="1600" b="0" i="0" u="none" strike="noStrike" cap="none" normalizeH="0" baseline="0">
                <a:ln>
                  <a:noFill/>
                </a:ln>
                <a:solidFill>
                  <a:srgbClr val="50FA7B"/>
                </a:solidFill>
                <a:effectLst/>
                <a:latin typeface="JetBrains Mono"/>
              </a:rPr>
              <a:t>unlinkMany</a:t>
            </a:r>
            <a:br>
              <a:rPr kumimoji="0" lang="en-US" altLang="en-US" sz="1600" b="0" i="0" u="none" strike="noStrike" cap="none" normalizeH="0" baseline="0">
                <a:ln>
                  <a:noFill/>
                </a:ln>
                <a:solidFill>
                  <a:srgbClr val="50FA7B"/>
                </a:solidFill>
                <a:effectLst/>
                <a:latin typeface="JetBrains Mono"/>
              </a:rPr>
            </a:br>
            <a:r>
              <a:rPr kumimoji="0" lang="en-US" altLang="en-US" sz="1600" b="0" i="0" u="none" strike="noStrike" cap="none" normalizeH="0" baseline="0">
                <a:ln>
                  <a:noFill/>
                </a:ln>
                <a:solidFill>
                  <a:srgbClr val="F8F8F2"/>
                </a:solidFill>
                <a:effectLst/>
                <a:latin typeface="JetBrains Mono"/>
              </a:rPr>
              <a:t>};</a:t>
            </a:r>
            <a:endParaRPr kumimoji="0" lang="en-US" altLang="en-US" sz="4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12045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272BC-6E35-43C1-B38B-C48950505CA7}"/>
              </a:ext>
            </a:extLst>
          </p:cNvPr>
          <p:cNvSpPr>
            <a:spLocks noGrp="1"/>
          </p:cNvSpPr>
          <p:nvPr>
            <p:ph type="title"/>
          </p:nvPr>
        </p:nvSpPr>
        <p:spPr/>
        <p:txBody>
          <a:bodyPr/>
          <a:lstStyle/>
          <a:p>
            <a:r>
              <a:rPr lang="en-US" dirty="0"/>
              <a:t>Step 2: Modify lib/pagehit.js</a:t>
            </a:r>
          </a:p>
        </p:txBody>
      </p:sp>
      <p:sp>
        <p:nvSpPr>
          <p:cNvPr id="3" name="Content Placeholder 2">
            <a:extLst>
              <a:ext uri="{FF2B5EF4-FFF2-40B4-BE49-F238E27FC236}">
                <a16:creationId xmlns:a16="http://schemas.microsoft.com/office/drawing/2014/main" id="{FF47169E-82D2-4D20-B653-81AB72D10733}"/>
              </a:ext>
            </a:extLst>
          </p:cNvPr>
          <p:cNvSpPr>
            <a:spLocks noGrp="1"/>
          </p:cNvSpPr>
          <p:nvPr>
            <p:ph sz="quarter" idx="34"/>
          </p:nvPr>
        </p:nvSpPr>
        <p:spPr/>
        <p:txBody>
          <a:bodyPr/>
          <a:lstStyle/>
          <a:p>
            <a:r>
              <a:rPr lang="en-US" dirty="0"/>
              <a:t>The original </a:t>
            </a:r>
            <a:r>
              <a:rPr lang="en-US" b="1" dirty="0"/>
              <a:t>lib/pagehit.js</a:t>
            </a:r>
            <a:r>
              <a:rPr lang="en-US" dirty="0"/>
              <a:t> file is modified to save counter data to a file</a:t>
            </a:r>
          </a:p>
          <a:p>
            <a:endParaRPr lang="en-US" dirty="0"/>
          </a:p>
          <a:p>
            <a:endParaRPr lang="en-US" dirty="0"/>
          </a:p>
          <a:p>
            <a:endParaRPr lang="en-US" dirty="0"/>
          </a:p>
          <a:p>
            <a:endParaRPr lang="en-US" dirty="0"/>
          </a:p>
          <a:p>
            <a:r>
              <a:rPr lang="en-US" dirty="0"/>
              <a:t>We will update </a:t>
            </a:r>
            <a:r>
              <a:rPr lang="en-US" b="1" dirty="0"/>
              <a:t>constructor()</a:t>
            </a:r>
          </a:p>
          <a:p>
            <a:r>
              <a:rPr lang="en-US" dirty="0"/>
              <a:t>Class constructors can’t be async themselves, but can run immediately involved async functions</a:t>
            </a:r>
          </a:p>
          <a:p>
            <a:pPr lvl="1"/>
            <a:endParaRPr lang="en-US" dirty="0"/>
          </a:p>
        </p:txBody>
      </p:sp>
      <p:sp>
        <p:nvSpPr>
          <p:cNvPr id="4" name="Rectangle 1">
            <a:extLst>
              <a:ext uri="{FF2B5EF4-FFF2-40B4-BE49-F238E27FC236}">
                <a16:creationId xmlns:a16="http://schemas.microsoft.com/office/drawing/2014/main" id="{E26C5062-EA0C-498F-A41D-42F5727C0303}"/>
              </a:ext>
            </a:extLst>
          </p:cNvPr>
          <p:cNvSpPr>
            <a:spLocks noChangeArrowheads="1"/>
          </p:cNvSpPr>
          <p:nvPr/>
        </p:nvSpPr>
        <p:spPr bwMode="auto">
          <a:xfrm>
            <a:off x="1153390" y="2250502"/>
            <a:ext cx="5133109" cy="1754326"/>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FF79C6"/>
                </a:solidFill>
                <a:effectLst/>
                <a:latin typeface="JetBrains Mono"/>
              </a:rPr>
              <a:t>const </a:t>
            </a:r>
            <a:r>
              <a:rPr kumimoji="0" lang="en-US" altLang="en-US" sz="1200" b="0" i="0" u="none" strike="noStrike" cap="none" normalizeH="0" baseline="0">
                <a:ln>
                  <a:noFill/>
                </a:ln>
                <a:solidFill>
                  <a:srgbClr val="F8F8F2"/>
                </a:solidFill>
                <a:effectLst/>
                <a:latin typeface="JetBrains Mono"/>
              </a:rPr>
              <a:t>fileUtil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'./fileutil'</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8BE9FD"/>
                </a:solidFill>
                <a:effectLst/>
                <a:latin typeface="JetBrains Mono"/>
              </a:rPr>
              <a:t>httpReferrer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'./httpreferrer'</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6272A4"/>
                </a:solidFill>
                <a:effectLst/>
                <a:latin typeface="JetBrains Mono"/>
              </a:rPr>
              <a:t>// default data folder</a:t>
            </a:r>
            <a:br>
              <a:rPr kumimoji="0" lang="en-US" altLang="en-US" sz="1200" b="0" i="1" u="none" strike="noStrike" cap="none" normalizeH="0" baseline="0">
                <a:ln>
                  <a:noFill/>
                </a:ln>
                <a:solidFill>
                  <a:srgbClr val="6272A4"/>
                </a:solidFill>
                <a:effectLst/>
                <a:latin typeface="JetBrains Mono"/>
              </a:rPr>
            </a:br>
            <a:r>
              <a:rPr kumimoji="0" lang="en-US" altLang="en-US" sz="1200" b="0" i="1" u="none" strike="noStrike" cap="none" normalizeH="0" baseline="0">
                <a:ln>
                  <a:noFill/>
                </a:ln>
                <a:solidFill>
                  <a:srgbClr val="6272A4"/>
                </a:solidFill>
                <a:effectLst/>
                <a:latin typeface="JetBrains Mono"/>
              </a:rPr>
              <a:t>    </a:t>
            </a:r>
            <a:r>
              <a:rPr kumimoji="0" lang="en-US" altLang="en-US" sz="1200" b="0" i="0" u="none" strike="noStrike" cap="none" normalizeH="0" baseline="0">
                <a:ln>
                  <a:noFill/>
                </a:ln>
                <a:solidFill>
                  <a:srgbClr val="F8F8F2"/>
                </a:solidFill>
                <a:effectLst/>
                <a:latin typeface="JetBrains Mono"/>
              </a:rPr>
              <a:t>path </a:t>
            </a:r>
            <a:r>
              <a:rPr kumimoji="0" lang="en-US" altLang="en-US" sz="1200" b="0" i="0" u="none" strike="noStrike" cap="none" normalizeH="0" baseline="0">
                <a:ln>
                  <a:noFill/>
                </a:ln>
                <a:solidFill>
                  <a:srgbClr val="FF79C6"/>
                </a:solidFill>
                <a:effectLst/>
                <a:latin typeface="JetBrains Mono"/>
              </a:rPr>
              <a:t>= require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'path'</a:t>
            </a:r>
            <a:r>
              <a:rPr kumimoji="0" lang="en-US" altLang="en-US" sz="1200" b="0" i="0" u="none" strike="noStrike" cap="none" normalizeH="0" baseline="0">
                <a:ln>
                  <a:noFill/>
                </a:ln>
                <a:solidFill>
                  <a:srgbClr val="F8F8F2"/>
                </a:solidFill>
                <a:effectLst/>
                <a:latin typeface="JetBrains Mono"/>
              </a:rPr>
              <a:t>),</a:t>
            </a: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dataFolder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path.</a:t>
            </a:r>
            <a:r>
              <a:rPr kumimoji="0" lang="en-US" altLang="en-US" sz="1200" b="0" i="0" u="none" strike="noStrike" cap="none" normalizeH="0" baseline="0">
                <a:ln>
                  <a:noFill/>
                </a:ln>
                <a:solidFill>
                  <a:srgbClr val="50FA7B"/>
                </a:solidFill>
                <a:effectLst/>
                <a:latin typeface="JetBrains Mono"/>
              </a:rPr>
              <a:t>resolve</a:t>
            </a:r>
            <a:r>
              <a:rPr kumimoji="0" lang="en-US" altLang="en-US" sz="1200" b="0" i="0" u="none" strike="noStrike" cap="none" normalizeH="0" baseline="0">
                <a:ln>
                  <a:noFill/>
                </a:ln>
                <a:solidFill>
                  <a:srgbClr val="F8F8F2"/>
                </a:solidFill>
                <a:effectLst/>
                <a:latin typeface="JetBrains Mono"/>
              </a:rPr>
              <a:t>(</a:t>
            </a:r>
            <a:r>
              <a:rPr kumimoji="0" lang="en-US" altLang="en-US" sz="1200" b="0" i="0" u="none" strike="noStrike" cap="none" normalizeH="0" baseline="0">
                <a:ln>
                  <a:noFill/>
                </a:ln>
                <a:solidFill>
                  <a:srgbClr val="F1FA8C"/>
                </a:solidFill>
                <a:effectLst/>
                <a:latin typeface="JetBrains Mono"/>
              </a:rPr>
              <a:t>'./data'</a:t>
            </a:r>
            <a:r>
              <a:rPr kumimoji="0" lang="en-US" altLang="en-US" sz="1200" b="0" i="0" u="none" strike="noStrike" cap="none" normalizeH="0" baseline="0">
                <a:ln>
                  <a:noFill/>
                </a:ln>
                <a:solidFill>
                  <a:srgbClr val="F8F8F2"/>
                </a:solidFill>
                <a:effectLst/>
                <a:latin typeface="JetBrains Mono"/>
              </a:rPr>
              <a:t>)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F8F8F2"/>
                </a:solidFill>
                <a:effectLst/>
                <a:latin typeface="JetBrains Mono"/>
              </a:rPr>
              <a:t>path.sep,</a:t>
            </a:r>
            <a:br>
              <a:rPr kumimoji="0" lang="en-US" altLang="en-US" sz="1200" b="0" i="0" u="none" strike="noStrike" cap="none" normalizeH="0" baseline="0">
                <a:ln>
                  <a:noFill/>
                </a:ln>
                <a:solidFill>
                  <a:srgbClr val="F8F8F2"/>
                </a:solidFill>
                <a:effectLst/>
                <a:latin typeface="JetBrains Mono"/>
              </a:rPr>
            </a:br>
            <a:br>
              <a:rPr kumimoji="0" lang="en-US" altLang="en-US" sz="1200" b="0" i="0" u="none" strike="noStrike" cap="none" normalizeH="0" baseline="0">
                <a:ln>
                  <a:noFill/>
                </a:ln>
                <a:solidFill>
                  <a:srgbClr val="F8F8F2"/>
                </a:solidFill>
                <a:effectLst/>
                <a:latin typeface="JetBrains Mono"/>
              </a:rPr>
            </a:br>
            <a:r>
              <a:rPr kumimoji="0" lang="en-US" altLang="en-US" sz="1200" b="0" i="0" u="none" strike="noStrike" cap="none" normalizeH="0" baseline="0">
                <a:ln>
                  <a:noFill/>
                </a:ln>
                <a:solidFill>
                  <a:srgbClr val="F8F8F2"/>
                </a:solidFill>
                <a:effectLst/>
                <a:latin typeface="JetBrains Mono"/>
              </a:rPr>
              <a:t>    </a:t>
            </a:r>
            <a:r>
              <a:rPr kumimoji="0" lang="en-US" altLang="en-US" sz="1200" b="0" i="1" u="none" strike="noStrike" cap="none" normalizeH="0" baseline="0">
                <a:ln>
                  <a:noFill/>
                </a:ln>
                <a:solidFill>
                  <a:srgbClr val="6272A4"/>
                </a:solidFill>
                <a:effectLst/>
                <a:latin typeface="JetBrains Mono"/>
              </a:rPr>
              <a:t>// file save throttling - no more than every 10 seconds</a:t>
            </a:r>
            <a:br>
              <a:rPr kumimoji="0" lang="en-US" altLang="en-US" sz="1200" b="0" i="1" u="none" strike="noStrike" cap="none" normalizeH="0" baseline="0">
                <a:ln>
                  <a:noFill/>
                </a:ln>
                <a:solidFill>
                  <a:srgbClr val="6272A4"/>
                </a:solidFill>
                <a:effectLst/>
                <a:latin typeface="JetBrains Mono"/>
              </a:rPr>
            </a:br>
            <a:r>
              <a:rPr kumimoji="0" lang="en-US" altLang="en-US" sz="1200" b="0" i="1" u="none" strike="noStrike" cap="none" normalizeH="0" baseline="0">
                <a:ln>
                  <a:noFill/>
                </a:ln>
                <a:solidFill>
                  <a:srgbClr val="6272A4"/>
                </a:solidFill>
                <a:effectLst/>
                <a:latin typeface="JetBrains Mono"/>
              </a:rPr>
              <a:t>    </a:t>
            </a:r>
            <a:r>
              <a:rPr kumimoji="0" lang="en-US" altLang="en-US" sz="1200" b="0" i="0" u="none" strike="noStrike" cap="none" normalizeH="0" baseline="0">
                <a:ln>
                  <a:noFill/>
                </a:ln>
                <a:solidFill>
                  <a:srgbClr val="F8F8F2"/>
                </a:solidFill>
                <a:effectLst/>
                <a:latin typeface="JetBrains Mono"/>
              </a:rPr>
              <a:t>saveFrequency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BD93F9"/>
                </a:solidFill>
                <a:effectLst/>
                <a:latin typeface="JetBrains Mono"/>
              </a:rPr>
              <a:t>10 </a:t>
            </a:r>
            <a:r>
              <a:rPr kumimoji="0" lang="en-US" altLang="en-US" sz="1200" b="0" i="0" u="none" strike="noStrike" cap="none" normalizeH="0" baseline="0">
                <a:ln>
                  <a:noFill/>
                </a:ln>
                <a:solidFill>
                  <a:srgbClr val="FF79C6"/>
                </a:solidFill>
                <a:effectLst/>
                <a:latin typeface="JetBrains Mono"/>
              </a:rPr>
              <a:t>* </a:t>
            </a:r>
            <a:r>
              <a:rPr kumimoji="0" lang="en-US" altLang="en-US" sz="1200" b="0" i="0" u="none" strike="noStrike" cap="none" normalizeH="0" baseline="0">
                <a:ln>
                  <a:noFill/>
                </a:ln>
                <a:solidFill>
                  <a:srgbClr val="BD93F9"/>
                </a:solidFill>
                <a:effectLst/>
                <a:latin typeface="JetBrains Mono"/>
              </a:rPr>
              <a:t>1000</a:t>
            </a:r>
            <a:r>
              <a:rPr kumimoji="0" lang="en-US" altLang="en-US" sz="1200" b="0" i="0" u="none" strike="noStrike" cap="none" normalizeH="0" baseline="0">
                <a:ln>
                  <a:noFill/>
                </a:ln>
                <a:solidFill>
                  <a:srgbClr val="F8F8F2"/>
                </a:solidFill>
                <a:effectLst/>
                <a:latin typeface="JetBrains Mono"/>
              </a:rPr>
              <a:t>;</a:t>
            </a:r>
            <a:endParaRPr kumimoji="0" lang="en-US" altLang="en-US"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66784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272BC-6E35-43C1-B38B-C48950505CA7}"/>
              </a:ext>
            </a:extLst>
          </p:cNvPr>
          <p:cNvSpPr>
            <a:spLocks noGrp="1"/>
          </p:cNvSpPr>
          <p:nvPr>
            <p:ph type="title"/>
          </p:nvPr>
        </p:nvSpPr>
        <p:spPr/>
        <p:txBody>
          <a:bodyPr/>
          <a:lstStyle/>
          <a:p>
            <a:r>
              <a:rPr lang="en-US" dirty="0"/>
              <a:t>Step 2: Modify lib/pagehit.js (2)</a:t>
            </a:r>
          </a:p>
        </p:txBody>
      </p:sp>
      <p:sp>
        <p:nvSpPr>
          <p:cNvPr id="3" name="Content Placeholder 2">
            <a:extLst>
              <a:ext uri="{FF2B5EF4-FFF2-40B4-BE49-F238E27FC236}">
                <a16:creationId xmlns:a16="http://schemas.microsoft.com/office/drawing/2014/main" id="{FF47169E-82D2-4D20-B653-81AB72D10733}"/>
              </a:ext>
            </a:extLst>
          </p:cNvPr>
          <p:cNvSpPr>
            <a:spLocks noGrp="1"/>
          </p:cNvSpPr>
          <p:nvPr>
            <p:ph sz="quarter" idx="34"/>
          </p:nvPr>
        </p:nvSpPr>
        <p:spPr/>
        <p:txBody>
          <a:bodyPr/>
          <a:lstStyle/>
          <a:p>
            <a:r>
              <a:rPr lang="en-US" dirty="0"/>
              <a:t>Update </a:t>
            </a:r>
            <a:r>
              <a:rPr lang="en-US" b="1" dirty="0"/>
              <a:t>constructor()</a:t>
            </a:r>
          </a:p>
          <a:p>
            <a:pPr lvl="1"/>
            <a:r>
              <a:rPr lang="en-US" dirty="0"/>
              <a:t>Set </a:t>
            </a:r>
            <a:r>
              <a:rPr lang="en-US" i="1" dirty="0"/>
              <a:t>folder</a:t>
            </a:r>
            <a:r>
              <a:rPr lang="en-US" dirty="0"/>
              <a:t> property to a file information object</a:t>
            </a:r>
          </a:p>
          <a:p>
            <a:pPr lvl="1"/>
            <a:r>
              <a:rPr lang="en-US" dirty="0"/>
              <a:t>Set the </a:t>
            </a:r>
            <a:r>
              <a:rPr lang="en-US" i="1" dirty="0"/>
              <a:t>saved</a:t>
            </a:r>
            <a:r>
              <a:rPr lang="en-US" dirty="0"/>
              <a:t> property to an array of information objects</a:t>
            </a:r>
          </a:p>
          <a:p>
            <a:pPr lvl="1"/>
            <a:r>
              <a:rPr lang="en-US" dirty="0"/>
              <a:t>If at least one </a:t>
            </a:r>
            <a:r>
              <a:rPr lang="en-US" i="1" dirty="0"/>
              <a:t>.json </a:t>
            </a:r>
            <a:r>
              <a:rPr lang="en-US" dirty="0"/>
              <a:t>file exists, import it using </a:t>
            </a:r>
            <a:r>
              <a:rPr lang="en-US" b="1" dirty="0"/>
              <a:t>require</a:t>
            </a:r>
            <a:endParaRPr lang="en-US" b="1" i="1" dirty="0"/>
          </a:p>
          <a:p>
            <a:pPr lvl="1"/>
            <a:endParaRPr lang="en-US" dirty="0"/>
          </a:p>
        </p:txBody>
      </p:sp>
      <p:sp>
        <p:nvSpPr>
          <p:cNvPr id="5" name="Rectangle 1">
            <a:extLst>
              <a:ext uri="{FF2B5EF4-FFF2-40B4-BE49-F238E27FC236}">
                <a16:creationId xmlns:a16="http://schemas.microsoft.com/office/drawing/2014/main" id="{8F68A84A-2CF1-4B83-BBA0-BF91F7442AB4}"/>
              </a:ext>
            </a:extLst>
          </p:cNvPr>
          <p:cNvSpPr>
            <a:spLocks noChangeArrowheads="1"/>
          </p:cNvSpPr>
          <p:nvPr/>
        </p:nvSpPr>
        <p:spPr bwMode="auto">
          <a:xfrm>
            <a:off x="1381991" y="3044403"/>
            <a:ext cx="3782291" cy="3277820"/>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50FA7B"/>
                </a:solidFill>
                <a:effectLst/>
                <a:latin typeface="JetBrains Mono"/>
              </a:rPr>
              <a:t>constructor</a:t>
            </a: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1" u="none" strike="noStrike" cap="none" normalizeH="0" baseline="0">
                <a:ln>
                  <a:noFill/>
                </a:ln>
                <a:solidFill>
                  <a:srgbClr val="6272A4"/>
                </a:solidFill>
                <a:effectLst/>
                <a:latin typeface="JetBrains Mono"/>
              </a:rPr>
              <a:t>// counter storage</a:t>
            </a:r>
            <a:br>
              <a:rPr kumimoji="0" lang="en-US" altLang="en-US" sz="900" b="0" i="1" u="none" strike="noStrike" cap="none" normalizeH="0" baseline="0">
                <a:ln>
                  <a:noFill/>
                </a:ln>
                <a:solidFill>
                  <a:srgbClr val="6272A4"/>
                </a:solidFill>
                <a:effectLst/>
                <a:latin typeface="JetBrains Mono"/>
              </a:rPr>
            </a:br>
            <a:r>
              <a:rPr kumimoji="0" lang="en-US" altLang="en-US" sz="900" b="0" i="1" u="none" strike="noStrike" cap="none" normalizeH="0" baseline="0">
                <a:ln>
                  <a:noFill/>
                </a:ln>
                <a:solidFill>
                  <a:srgbClr val="6272A4"/>
                </a:solidFill>
                <a:effectLst/>
                <a:latin typeface="JetBrains Mono"/>
              </a:rPr>
              <a:t>    </a:t>
            </a:r>
            <a:r>
              <a:rPr kumimoji="0" lang="en-US" altLang="en-US" sz="900" b="0" i="1" u="none" strike="noStrike" cap="none" normalizeH="0" baseline="0">
                <a:ln>
                  <a:noFill/>
                </a:ln>
                <a:solidFill>
                  <a:srgbClr val="BD93F9"/>
                </a:solidFill>
                <a:effectLst/>
                <a:latin typeface="JetBrains Mono"/>
              </a:rPr>
              <a:t>this</a:t>
            </a:r>
            <a:r>
              <a:rPr kumimoji="0" lang="en-US" altLang="en-US" sz="900" b="0" i="0" u="none" strike="noStrike" cap="none" normalizeH="0" baseline="0">
                <a:ln>
                  <a:noFill/>
                </a:ln>
                <a:solidFill>
                  <a:srgbClr val="F8F8F2"/>
                </a:solidFill>
                <a:effectLst/>
                <a:latin typeface="JetBrains Mono"/>
              </a:rPr>
              <a:t>.counter </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1" u="none" strike="noStrike" cap="none" normalizeH="0" baseline="0">
                <a:ln>
                  <a:noFill/>
                </a:ln>
                <a:solidFill>
                  <a:srgbClr val="6272A4"/>
                </a:solidFill>
                <a:effectLst/>
                <a:latin typeface="JetBrains Mono"/>
              </a:rPr>
              <a:t>// counter storage</a:t>
            </a:r>
            <a:br>
              <a:rPr kumimoji="0" lang="en-US" altLang="en-US" sz="900" b="0" i="1" u="none" strike="noStrike" cap="none" normalizeH="0" baseline="0">
                <a:ln>
                  <a:noFill/>
                </a:ln>
                <a:solidFill>
                  <a:srgbClr val="6272A4"/>
                </a:solidFill>
                <a:effectLst/>
                <a:latin typeface="JetBrains Mono"/>
              </a:rPr>
            </a:br>
            <a:r>
              <a:rPr kumimoji="0" lang="en-US" altLang="en-US" sz="900" b="0" i="1" u="none" strike="noStrike" cap="none" normalizeH="0" baseline="0">
                <a:ln>
                  <a:noFill/>
                </a:ln>
                <a:solidFill>
                  <a:srgbClr val="6272A4"/>
                </a:solidFill>
                <a:effectLst/>
                <a:latin typeface="JetBrains Mono"/>
              </a:rPr>
              <a:t>    </a:t>
            </a:r>
            <a:r>
              <a:rPr kumimoji="0" lang="en-US" altLang="en-US" sz="900" b="0" i="1" u="none" strike="noStrike" cap="none" normalizeH="0" baseline="0">
                <a:ln>
                  <a:noFill/>
                </a:ln>
                <a:solidFill>
                  <a:srgbClr val="BD93F9"/>
                </a:solidFill>
                <a:effectLst/>
                <a:latin typeface="JetBrains Mono"/>
              </a:rPr>
              <a:t>this</a:t>
            </a:r>
            <a:r>
              <a:rPr kumimoji="0" lang="en-US" altLang="en-US" sz="900" b="0" i="0" u="none" strike="noStrike" cap="none" normalizeH="0" baseline="0">
                <a:ln>
                  <a:noFill/>
                </a:ln>
                <a:solidFill>
                  <a:srgbClr val="F8F8F2"/>
                </a:solidFill>
                <a:effectLst/>
                <a:latin typeface="JetBrains Mono"/>
              </a:rPr>
              <a:t>.counter </a:t>
            </a:r>
            <a:r>
              <a:rPr kumimoji="0" lang="en-US" altLang="en-US" sz="900" b="0" i="0" u="none" strike="noStrike" cap="none" normalizeH="0" baseline="0">
                <a:ln>
                  <a:noFill/>
                </a:ln>
                <a:solidFill>
                  <a:srgbClr val="FF79C6"/>
                </a:solidFill>
                <a:effectLst/>
                <a:latin typeface="JetBrains Mono"/>
              </a:rPr>
              <a:t>= </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async </a:t>
            </a: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=&gt; </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1" u="none" strike="noStrike" cap="none" normalizeH="0" baseline="0">
                <a:ln>
                  <a:noFill/>
                </a:ln>
                <a:solidFill>
                  <a:srgbClr val="6272A4"/>
                </a:solidFill>
                <a:effectLst/>
                <a:latin typeface="JetBrains Mono"/>
              </a:rPr>
              <a:t>// store folder available?</a:t>
            </a:r>
            <a:br>
              <a:rPr kumimoji="0" lang="en-US" altLang="en-US" sz="900" b="0" i="1" u="none" strike="noStrike" cap="none" normalizeH="0" baseline="0">
                <a:ln>
                  <a:noFill/>
                </a:ln>
                <a:solidFill>
                  <a:srgbClr val="6272A4"/>
                </a:solidFill>
                <a:effectLst/>
                <a:latin typeface="JetBrains Mono"/>
              </a:rPr>
            </a:br>
            <a:r>
              <a:rPr kumimoji="0" lang="en-US" altLang="en-US" sz="900" b="0" i="1" u="none" strike="noStrike" cap="none" normalizeH="0" baseline="0">
                <a:ln>
                  <a:noFill/>
                </a:ln>
                <a:solidFill>
                  <a:srgbClr val="6272A4"/>
                </a:solidFill>
                <a:effectLst/>
                <a:latin typeface="JetBrains Mono"/>
              </a:rPr>
              <a:t>        </a:t>
            </a:r>
            <a:r>
              <a:rPr kumimoji="0" lang="en-US" altLang="en-US" sz="900" b="0" i="1" u="none" strike="noStrike" cap="none" normalizeH="0" baseline="0">
                <a:ln>
                  <a:noFill/>
                </a:ln>
                <a:solidFill>
                  <a:srgbClr val="BD93F9"/>
                </a:solidFill>
                <a:effectLst/>
                <a:latin typeface="JetBrains Mono"/>
              </a:rPr>
              <a:t>this</a:t>
            </a:r>
            <a:r>
              <a:rPr kumimoji="0" lang="en-US" altLang="en-US" sz="900" b="0" i="0" u="none" strike="noStrike" cap="none" normalizeH="0" baseline="0">
                <a:ln>
                  <a:noFill/>
                </a:ln>
                <a:solidFill>
                  <a:srgbClr val="F8F8F2"/>
                </a:solidFill>
                <a:effectLst/>
                <a:latin typeface="JetBrains Mono"/>
              </a:rPr>
              <a:t>.folder </a:t>
            </a:r>
            <a:r>
              <a:rPr kumimoji="0" lang="en-US" altLang="en-US" sz="900" b="0" i="0" u="none" strike="noStrike" cap="none" normalizeH="0" baseline="0">
                <a:ln>
                  <a:noFill/>
                </a:ln>
                <a:solidFill>
                  <a:srgbClr val="FF79C6"/>
                </a:solidFill>
                <a:effectLst/>
                <a:latin typeface="JetBrains Mono"/>
              </a:rPr>
              <a:t>= await </a:t>
            </a:r>
            <a:r>
              <a:rPr kumimoji="0" lang="en-US" altLang="en-US" sz="900" b="0" i="0" u="none" strike="noStrike" cap="none" normalizeH="0" baseline="0">
                <a:ln>
                  <a:noFill/>
                </a:ln>
                <a:solidFill>
                  <a:srgbClr val="F8F8F2"/>
                </a:solidFill>
                <a:effectLst/>
                <a:latin typeface="JetBrains Mono"/>
              </a:rPr>
              <a:t>fileUtil.</a:t>
            </a:r>
            <a:r>
              <a:rPr kumimoji="0" lang="en-US" altLang="en-US" sz="900" b="0" i="0" u="none" strike="noStrike" cap="none" normalizeH="0" baseline="0">
                <a:ln>
                  <a:noFill/>
                </a:ln>
                <a:solidFill>
                  <a:srgbClr val="50FA7B"/>
                </a:solidFill>
                <a:effectLst/>
                <a:latin typeface="JetBrains Mono"/>
              </a:rPr>
              <a:t>folderUsable</a:t>
            </a:r>
            <a:r>
              <a:rPr kumimoji="0" lang="en-US" altLang="en-US" sz="900" b="0" i="0" u="none" strike="noStrike" cap="none" normalizeH="0" baseline="0">
                <a:ln>
                  <a:noFill/>
                </a:ln>
                <a:solidFill>
                  <a:srgbClr val="F8F8F2"/>
                </a:solidFill>
                <a:effectLst/>
                <a:latin typeface="JetBrains Mono"/>
              </a:rPr>
              <a:t>(dataFolder);</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0" u="none" strike="noStrike" cap="none" normalizeH="0" baseline="0">
                <a:ln>
                  <a:noFill/>
                </a:ln>
                <a:solidFill>
                  <a:srgbClr val="FF79C6"/>
                </a:solidFill>
                <a:effectLst/>
                <a:latin typeface="JetBrains Mono"/>
              </a:rPr>
              <a:t>if </a:t>
            </a:r>
            <a:r>
              <a:rPr kumimoji="0" lang="en-US" altLang="en-US" sz="900" b="0" i="0" u="none" strike="noStrike" cap="none" normalizeH="0" baseline="0">
                <a:ln>
                  <a:noFill/>
                </a:ln>
                <a:solidFill>
                  <a:srgbClr val="F8F8F2"/>
                </a:solidFill>
                <a:effectLst/>
                <a:latin typeface="JetBrains Mono"/>
              </a:rPr>
              <a:t>(</a:t>
            </a:r>
            <a:r>
              <a:rPr kumimoji="0" lang="en-US" altLang="en-US" sz="900" b="0" i="0" u="none" strike="noStrike" cap="none" normalizeH="0" baseline="0">
                <a:ln>
                  <a:noFill/>
                </a:ln>
                <a:solidFill>
                  <a:srgbClr val="FF79C6"/>
                </a:solidFill>
                <a:effectLst/>
                <a:latin typeface="JetBrains Mono"/>
              </a:rPr>
              <a:t>!</a:t>
            </a:r>
            <a:r>
              <a:rPr kumimoji="0" lang="en-US" altLang="en-US" sz="900" b="0" i="1" u="none" strike="noStrike" cap="none" normalizeH="0" baseline="0">
                <a:ln>
                  <a:noFill/>
                </a:ln>
                <a:solidFill>
                  <a:srgbClr val="BD93F9"/>
                </a:solidFill>
                <a:effectLst/>
                <a:latin typeface="JetBrains Mono"/>
              </a:rPr>
              <a:t>this</a:t>
            </a:r>
            <a:r>
              <a:rPr kumimoji="0" lang="en-US" altLang="en-US" sz="900" b="0" i="0" u="none" strike="noStrike" cap="none" normalizeH="0" baseline="0">
                <a:ln>
                  <a:noFill/>
                </a:ln>
                <a:solidFill>
                  <a:srgbClr val="F8F8F2"/>
                </a:solidFill>
                <a:effectLst/>
                <a:latin typeface="JetBrains Mono"/>
              </a:rPr>
              <a:t>.folder) </a:t>
            </a:r>
            <a:r>
              <a:rPr kumimoji="0" lang="en-US" altLang="en-US" sz="900" b="0" i="0" u="none" strike="noStrike" cap="none" normalizeH="0" baseline="0">
                <a:ln>
                  <a:noFill/>
                </a:ln>
                <a:solidFill>
                  <a:srgbClr val="FF79C6"/>
                </a:solidFill>
                <a:effectLst/>
                <a:latin typeface="JetBrains Mono"/>
              </a:rPr>
              <a:t>return</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1" u="none" strike="noStrike" cap="none" normalizeH="0" baseline="0">
                <a:ln>
                  <a:noFill/>
                </a:ln>
                <a:solidFill>
                  <a:srgbClr val="6272A4"/>
                </a:solidFill>
                <a:effectLst/>
                <a:latin typeface="JetBrains Mono"/>
              </a:rPr>
              <a:t>// fetch all JSON files sorted most recent first</a:t>
            </a:r>
            <a:br>
              <a:rPr kumimoji="0" lang="en-US" altLang="en-US" sz="900" b="0" i="1" u="none" strike="noStrike" cap="none" normalizeH="0" baseline="0">
                <a:ln>
                  <a:noFill/>
                </a:ln>
                <a:solidFill>
                  <a:srgbClr val="6272A4"/>
                </a:solidFill>
                <a:effectLst/>
                <a:latin typeface="JetBrains Mono"/>
              </a:rPr>
            </a:br>
            <a:r>
              <a:rPr kumimoji="0" lang="en-US" altLang="en-US" sz="900" b="0" i="1" u="none" strike="noStrike" cap="none" normalizeH="0" baseline="0">
                <a:ln>
                  <a:noFill/>
                </a:ln>
                <a:solidFill>
                  <a:srgbClr val="6272A4"/>
                </a:solidFill>
                <a:effectLst/>
                <a:latin typeface="JetBrains Mono"/>
              </a:rPr>
              <a:t>        </a:t>
            </a:r>
            <a:r>
              <a:rPr kumimoji="0" lang="en-US" altLang="en-US" sz="900" b="0" i="1" u="none" strike="noStrike" cap="none" normalizeH="0" baseline="0">
                <a:ln>
                  <a:noFill/>
                </a:ln>
                <a:solidFill>
                  <a:srgbClr val="BD93F9"/>
                </a:solidFill>
                <a:effectLst/>
                <a:latin typeface="JetBrains Mono"/>
              </a:rPr>
              <a:t>this</a:t>
            </a:r>
            <a:r>
              <a:rPr kumimoji="0" lang="en-US" altLang="en-US" sz="900" b="0" i="0" u="none" strike="noStrike" cap="none" normalizeH="0" baseline="0">
                <a:ln>
                  <a:noFill/>
                </a:ln>
                <a:solidFill>
                  <a:srgbClr val="F8F8F2"/>
                </a:solidFill>
                <a:effectLst/>
                <a:latin typeface="JetBrains Mono"/>
              </a:rPr>
              <a:t>.saved </a:t>
            </a:r>
            <a:r>
              <a:rPr kumimoji="0" lang="en-US" altLang="en-US" sz="900" b="0" i="0" u="none" strike="noStrike" cap="none" normalizeH="0" baseline="0">
                <a:ln>
                  <a:noFill/>
                </a:ln>
                <a:solidFill>
                  <a:srgbClr val="FF79C6"/>
                </a:solidFill>
                <a:effectLst/>
                <a:latin typeface="JetBrains Mono"/>
              </a:rPr>
              <a:t>= await </a:t>
            </a:r>
            <a:r>
              <a:rPr kumimoji="0" lang="en-US" altLang="en-US" sz="900" b="0" i="0" u="none" strike="noStrike" cap="none" normalizeH="0" baseline="0">
                <a:ln>
                  <a:noFill/>
                </a:ln>
                <a:solidFill>
                  <a:srgbClr val="F8F8F2"/>
                </a:solidFill>
                <a:effectLst/>
                <a:latin typeface="JetBrains Mono"/>
              </a:rPr>
              <a:t>fileUtil.</a:t>
            </a:r>
            <a:r>
              <a:rPr kumimoji="0" lang="en-US" altLang="en-US" sz="900" b="0" i="0" u="none" strike="noStrike" cap="none" normalizeH="0" baseline="0">
                <a:ln>
                  <a:noFill/>
                </a:ln>
                <a:solidFill>
                  <a:srgbClr val="50FA7B"/>
                </a:solidFill>
                <a:effectLst/>
                <a:latin typeface="JetBrains Mono"/>
              </a:rPr>
              <a:t>folderList</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BD93F9"/>
                </a:solidFill>
                <a:effectLst/>
                <a:latin typeface="JetBrains Mono"/>
              </a:rPr>
              <a:t>this</a:t>
            </a:r>
            <a:r>
              <a:rPr kumimoji="0" lang="en-US" altLang="en-US" sz="900" b="0" i="0" u="none" strike="noStrike" cap="none" normalizeH="0" baseline="0">
                <a:ln>
                  <a:noFill/>
                </a:ln>
                <a:solidFill>
                  <a:srgbClr val="F8F8F2"/>
                </a:solidFill>
                <a:effectLst/>
                <a:latin typeface="JetBrains Mono"/>
              </a:rPr>
              <a:t>.folder.path, </a:t>
            </a:r>
            <a:r>
              <a:rPr kumimoji="0" lang="en-US" altLang="en-US" sz="900" b="0" i="0" u="none" strike="noStrike" cap="none" normalizeH="0" baseline="0">
                <a:ln>
                  <a:noFill/>
                </a:ln>
                <a:solidFill>
                  <a:srgbClr val="F1FA8C"/>
                </a:solidFill>
                <a:effectLst/>
                <a:latin typeface="JetBrains Mono"/>
              </a:rPr>
              <a:t>'.json'</a:t>
            </a:r>
            <a:r>
              <a:rPr kumimoji="0" lang="en-US" altLang="en-US" sz="900" b="0" i="0" u="none" strike="noStrike" cap="none" normalizeH="0" baseline="0">
                <a:ln>
                  <a:noFill/>
                </a:ln>
                <a:solidFill>
                  <a:srgbClr val="F8F8F2"/>
                </a:solidFill>
                <a:effectLst/>
                <a:latin typeface="JetBrains Mono"/>
              </a:rPr>
              <a:t>);</a:t>
            </a:r>
            <a:br>
              <a:rPr kumimoji="0" lang="en-US" altLang="en-US" sz="900" b="0" i="0" u="none" strike="noStrike" cap="none" normalizeH="0" baseline="0">
                <a:ln>
                  <a:noFill/>
                </a:ln>
                <a:solidFill>
                  <a:srgbClr val="F8F8F2"/>
                </a:solidFill>
                <a:effectLst/>
                <a:latin typeface="JetBrains Mono"/>
              </a:rPr>
            </a:b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r>
              <a:rPr kumimoji="0" lang="en-US" altLang="en-US" sz="900" b="0" i="1" u="none" strike="noStrike" cap="none" normalizeH="0" baseline="0">
                <a:ln>
                  <a:noFill/>
                </a:ln>
                <a:solidFill>
                  <a:srgbClr val="6272A4"/>
                </a:solidFill>
                <a:effectLst/>
                <a:latin typeface="JetBrains Mono"/>
              </a:rPr>
              <a:t>// import and merge latest data</a:t>
            </a:r>
            <a:br>
              <a:rPr kumimoji="0" lang="en-US" altLang="en-US" sz="900" b="0" i="1" u="none" strike="noStrike" cap="none" normalizeH="0" baseline="0">
                <a:ln>
                  <a:noFill/>
                </a:ln>
                <a:solidFill>
                  <a:srgbClr val="6272A4"/>
                </a:solidFill>
                <a:effectLst/>
                <a:latin typeface="JetBrains Mono"/>
              </a:rPr>
            </a:br>
            <a:r>
              <a:rPr kumimoji="0" lang="en-US" altLang="en-US" sz="900" b="0" i="1" u="none" strike="noStrike" cap="none" normalizeH="0" baseline="0">
                <a:ln>
                  <a:noFill/>
                </a:ln>
                <a:solidFill>
                  <a:srgbClr val="6272A4"/>
                </a:solidFill>
                <a:effectLst/>
                <a:latin typeface="JetBrains Mono"/>
              </a:rPr>
              <a:t>        </a:t>
            </a:r>
            <a:r>
              <a:rPr kumimoji="0" lang="en-US" altLang="en-US" sz="900" b="0" i="0" u="none" strike="noStrike" cap="none" normalizeH="0" baseline="0">
                <a:ln>
                  <a:noFill/>
                </a:ln>
                <a:solidFill>
                  <a:srgbClr val="FF79C6"/>
                </a:solidFill>
                <a:effectLst/>
                <a:latin typeface="JetBrains Mono"/>
              </a:rPr>
              <a:t>if </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BD93F9"/>
                </a:solidFill>
                <a:effectLst/>
                <a:latin typeface="JetBrains Mono"/>
              </a:rPr>
              <a:t>this</a:t>
            </a:r>
            <a:r>
              <a:rPr kumimoji="0" lang="en-US" altLang="en-US" sz="900" b="0" i="0" u="none" strike="noStrike" cap="none" normalizeH="0" baseline="0">
                <a:ln>
                  <a:noFill/>
                </a:ln>
                <a:solidFill>
                  <a:srgbClr val="F8F8F2"/>
                </a:solidFill>
                <a:effectLst/>
                <a:latin typeface="JetBrains Mono"/>
              </a:rPr>
              <a:t>.saved.length)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Object.</a:t>
            </a:r>
            <a:r>
              <a:rPr kumimoji="0" lang="en-US" altLang="en-US" sz="900" b="0" i="0" u="none" strike="noStrike" cap="none" normalizeH="0" baseline="0">
                <a:ln>
                  <a:noFill/>
                </a:ln>
                <a:solidFill>
                  <a:srgbClr val="50FA7B"/>
                </a:solidFill>
                <a:effectLst/>
                <a:latin typeface="JetBrains Mono"/>
              </a:rPr>
              <a:t>assign</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BD93F9"/>
                </a:solidFill>
                <a:effectLst/>
                <a:latin typeface="JetBrains Mono"/>
              </a:rPr>
              <a:t>this</a:t>
            </a:r>
            <a:r>
              <a:rPr kumimoji="0" lang="en-US" altLang="en-US" sz="900" b="0" i="0" u="none" strike="noStrike" cap="none" normalizeH="0" baseline="0">
                <a:ln>
                  <a:noFill/>
                </a:ln>
                <a:solidFill>
                  <a:srgbClr val="F8F8F2"/>
                </a:solidFill>
                <a:effectLst/>
                <a:latin typeface="JetBrains Mono"/>
              </a:rPr>
              <a:t>.counter, </a:t>
            </a:r>
            <a:r>
              <a:rPr kumimoji="0" lang="en-US" altLang="en-US" sz="900" b="0" i="0" u="none" strike="noStrike" cap="none" normalizeH="0" baseline="0">
                <a:ln>
                  <a:noFill/>
                </a:ln>
                <a:solidFill>
                  <a:srgbClr val="FF79C6"/>
                </a:solidFill>
                <a:effectLst/>
                <a:latin typeface="JetBrains Mono"/>
              </a:rPr>
              <a:t>require</a:t>
            </a:r>
            <a:r>
              <a:rPr kumimoji="0" lang="en-US" altLang="en-US" sz="900" b="0" i="0" u="none" strike="noStrike" cap="none" normalizeH="0" baseline="0">
                <a:ln>
                  <a:noFill/>
                </a:ln>
                <a:solidFill>
                  <a:srgbClr val="F8F8F2"/>
                </a:solidFill>
                <a:effectLst/>
                <a:latin typeface="JetBrains Mono"/>
              </a:rPr>
              <a:t>(</a:t>
            </a:r>
            <a:r>
              <a:rPr kumimoji="0" lang="en-US" altLang="en-US" sz="900" b="0" i="1" u="none" strike="noStrike" cap="none" normalizeH="0" baseline="0">
                <a:ln>
                  <a:noFill/>
                </a:ln>
                <a:solidFill>
                  <a:srgbClr val="BD93F9"/>
                </a:solidFill>
                <a:effectLst/>
                <a:latin typeface="JetBrains Mono"/>
              </a:rPr>
              <a:t>this</a:t>
            </a:r>
            <a:r>
              <a:rPr kumimoji="0" lang="en-US" altLang="en-US" sz="900" b="0" i="0" u="none" strike="noStrike" cap="none" normalizeH="0" baseline="0">
                <a:ln>
                  <a:noFill/>
                </a:ln>
                <a:solidFill>
                  <a:srgbClr val="F8F8F2"/>
                </a:solidFill>
                <a:effectLst/>
                <a:latin typeface="JetBrains Mono"/>
              </a:rPr>
              <a:t>.saved[</a:t>
            </a:r>
            <a:r>
              <a:rPr kumimoji="0" lang="en-US" altLang="en-US" sz="900" b="0" i="0" u="none" strike="noStrike" cap="none" normalizeH="0" baseline="0">
                <a:ln>
                  <a:noFill/>
                </a:ln>
                <a:solidFill>
                  <a:srgbClr val="BD93F9"/>
                </a:solidFill>
                <a:effectLst/>
                <a:latin typeface="JetBrains Mono"/>
              </a:rPr>
              <a:t>0</a:t>
            </a:r>
            <a:r>
              <a:rPr kumimoji="0" lang="en-US" altLang="en-US" sz="900" b="0" i="0" u="none" strike="noStrike" cap="none" normalizeH="0" baseline="0">
                <a:ln>
                  <a:noFill/>
                </a:ln>
                <a:solidFill>
                  <a:srgbClr val="F8F8F2"/>
                </a:solidFill>
                <a:effectLst/>
                <a:latin typeface="JetBrains Mono"/>
              </a:rPr>
              <a:t>].path));</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    })();</a:t>
            </a:r>
            <a:br>
              <a:rPr kumimoji="0" lang="en-US" altLang="en-US" sz="900" b="0" i="0" u="none" strike="noStrike" cap="none" normalizeH="0" baseline="0">
                <a:ln>
                  <a:noFill/>
                </a:ln>
                <a:solidFill>
                  <a:srgbClr val="F8F8F2"/>
                </a:solidFill>
                <a:effectLst/>
                <a:latin typeface="JetBrains Mono"/>
              </a:rPr>
            </a:br>
            <a:r>
              <a:rPr kumimoji="0" lang="en-US" altLang="en-US" sz="900" b="0" i="0" u="none" strike="noStrike" cap="none" normalizeH="0" baseline="0">
                <a:ln>
                  <a:noFill/>
                </a:ln>
                <a:solidFill>
                  <a:srgbClr val="F8F8F2"/>
                </a:solidFill>
                <a:effectLst/>
                <a:latin typeface="JetBrains Mono"/>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27947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272BC-6E35-43C1-B38B-C48950505CA7}"/>
              </a:ext>
            </a:extLst>
          </p:cNvPr>
          <p:cNvSpPr>
            <a:spLocks noGrp="1"/>
          </p:cNvSpPr>
          <p:nvPr>
            <p:ph type="title"/>
          </p:nvPr>
        </p:nvSpPr>
        <p:spPr/>
        <p:txBody>
          <a:bodyPr/>
          <a:lstStyle/>
          <a:p>
            <a:r>
              <a:rPr lang="en-US" dirty="0"/>
              <a:t>Step 2: Modify lib/pagehit.js (3)</a:t>
            </a:r>
          </a:p>
        </p:txBody>
      </p:sp>
      <p:sp>
        <p:nvSpPr>
          <p:cNvPr id="3" name="Content Placeholder 2">
            <a:extLst>
              <a:ext uri="{FF2B5EF4-FFF2-40B4-BE49-F238E27FC236}">
                <a16:creationId xmlns:a16="http://schemas.microsoft.com/office/drawing/2014/main" id="{FF47169E-82D2-4D20-B653-81AB72D10733}"/>
              </a:ext>
            </a:extLst>
          </p:cNvPr>
          <p:cNvSpPr>
            <a:spLocks noGrp="1"/>
          </p:cNvSpPr>
          <p:nvPr>
            <p:ph sz="quarter" idx="34"/>
          </p:nvPr>
        </p:nvSpPr>
        <p:spPr/>
        <p:txBody>
          <a:bodyPr/>
          <a:lstStyle/>
          <a:p>
            <a:r>
              <a:rPr lang="en-US" dirty="0"/>
              <a:t>The </a:t>
            </a:r>
            <a:r>
              <a:rPr lang="en-US" b="1" dirty="0"/>
              <a:t>count()</a:t>
            </a:r>
            <a:r>
              <a:rPr lang="en-US" dirty="0"/>
              <a:t> method is changed to start a 10-second timer whenever a page counter is incremented</a:t>
            </a:r>
          </a:p>
          <a:p>
            <a:r>
              <a:rPr lang="en-US" b="1" dirty="0" err="1"/>
              <a:t>this.save</a:t>
            </a:r>
            <a:r>
              <a:rPr lang="en-US" b="1" dirty="0"/>
              <a:t>()</a:t>
            </a:r>
            <a:r>
              <a:rPr lang="en-US" dirty="0"/>
              <a:t> is called 10 seconds after the first update occurs</a:t>
            </a:r>
          </a:p>
          <a:p>
            <a:pPr lvl="1"/>
            <a:endParaRPr lang="en-US" dirty="0"/>
          </a:p>
        </p:txBody>
      </p:sp>
      <p:sp>
        <p:nvSpPr>
          <p:cNvPr id="6" name="Rectangle 2">
            <a:extLst>
              <a:ext uri="{FF2B5EF4-FFF2-40B4-BE49-F238E27FC236}">
                <a16:creationId xmlns:a16="http://schemas.microsoft.com/office/drawing/2014/main" id="{8AE35844-AD83-4341-BA71-DC38D6B5AB58}"/>
              </a:ext>
            </a:extLst>
          </p:cNvPr>
          <p:cNvSpPr>
            <a:spLocks noChangeArrowheads="1"/>
          </p:cNvSpPr>
          <p:nvPr/>
        </p:nvSpPr>
        <p:spPr bwMode="auto">
          <a:xfrm>
            <a:off x="1184561" y="2896851"/>
            <a:ext cx="6774875" cy="2893100"/>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1" u="none" strike="noStrike" cap="none" normalizeH="0" baseline="0">
                <a:ln>
                  <a:noFill/>
                </a:ln>
                <a:solidFill>
                  <a:srgbClr val="6272A4"/>
                </a:solidFill>
                <a:effectLst/>
                <a:latin typeface="JetBrains Mono"/>
              </a:rPr>
              <a:t>// increase URL counter</a:t>
            </a:r>
            <a:br>
              <a:rPr kumimoji="0" lang="en-US" altLang="en-US" sz="1400" b="0" i="1" u="none" strike="noStrike" cap="none" normalizeH="0" baseline="0">
                <a:ln>
                  <a:noFill/>
                </a:ln>
                <a:solidFill>
                  <a:srgbClr val="6272A4"/>
                </a:solidFill>
                <a:effectLst/>
                <a:latin typeface="JetBrains Mono"/>
              </a:rPr>
            </a:br>
            <a:r>
              <a:rPr kumimoji="0" lang="en-US" altLang="en-US" sz="1400" b="0" i="0" u="none" strike="noStrike" cap="none" normalizeH="0" baseline="0">
                <a:ln>
                  <a:noFill/>
                </a:ln>
                <a:solidFill>
                  <a:srgbClr val="50FA7B"/>
                </a:solidFill>
                <a:effectLst/>
                <a:latin typeface="JetBrains Mono"/>
              </a:rPr>
              <a:t>count</a:t>
            </a:r>
            <a:r>
              <a:rPr kumimoji="0" lang="en-US" altLang="en-US" sz="1400" b="0" i="0" u="none" strike="noStrike" cap="none" normalizeH="0" baseline="0">
                <a:ln>
                  <a:noFill/>
                </a:ln>
                <a:solidFill>
                  <a:srgbClr val="F8F8F2"/>
                </a:solidFill>
                <a:effectLst/>
                <a:latin typeface="JetBrains Mono"/>
              </a:rPr>
              <a:t>(</a:t>
            </a:r>
            <a:r>
              <a:rPr kumimoji="0" lang="en-US" altLang="en-US" sz="1400" b="0" i="1" u="none" strike="noStrike" cap="none" normalizeH="0" baseline="0">
                <a:ln>
                  <a:noFill/>
                </a:ln>
                <a:solidFill>
                  <a:srgbClr val="FFB86C"/>
                </a:solidFill>
                <a:effectLst/>
                <a:latin typeface="JetBrains Mono"/>
              </a:rPr>
              <a:t>req</a:t>
            </a:r>
            <a:r>
              <a:rPr kumimoji="0" lang="en-US" altLang="en-US" sz="1400" b="0" i="0" u="none" strike="noStrike" cap="none" normalizeH="0" baseline="0">
                <a:ln>
                  <a:noFill/>
                </a:ln>
                <a:solidFill>
                  <a:srgbClr val="F8F8F2"/>
                </a:solidFill>
                <a:effectLst/>
                <a:latin typeface="JetBrains Mono"/>
              </a:rPr>
              <a:t>) {</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a:t>
            </a:r>
            <a:r>
              <a:rPr kumimoji="0" lang="en-US" altLang="en-US" sz="1400" b="0" i="0" u="none" strike="noStrike" cap="none" normalizeH="0" baseline="0">
                <a:ln>
                  <a:noFill/>
                </a:ln>
                <a:solidFill>
                  <a:srgbClr val="FF79C6"/>
                </a:solidFill>
                <a:effectLst/>
                <a:latin typeface="JetBrains Mono"/>
              </a:rPr>
              <a:t>let </a:t>
            </a:r>
            <a:r>
              <a:rPr kumimoji="0" lang="en-US" altLang="en-US" sz="1400" b="0" i="0" u="none" strike="noStrike" cap="none" normalizeH="0" baseline="0">
                <a:ln>
                  <a:noFill/>
                </a:ln>
                <a:solidFill>
                  <a:srgbClr val="F8F8F2"/>
                </a:solidFill>
                <a:effectLst/>
                <a:latin typeface="JetBrains Mono"/>
              </a:rPr>
              <a:t>hash </a:t>
            </a:r>
            <a:r>
              <a:rPr kumimoji="0" lang="en-US" altLang="en-US" sz="1400" b="0" i="0" u="none" strike="noStrike" cap="none" normalizeH="0" baseline="0">
                <a:ln>
                  <a:noFill/>
                </a:ln>
                <a:solidFill>
                  <a:srgbClr val="FF79C6"/>
                </a:solidFill>
                <a:effectLst/>
                <a:latin typeface="JetBrains Mono"/>
              </a:rPr>
              <a:t>= </a:t>
            </a:r>
            <a:r>
              <a:rPr kumimoji="0" lang="en-US" altLang="en-US" sz="1400" b="0" i="1" u="none" strike="noStrike" cap="none" normalizeH="0" baseline="0">
                <a:ln>
                  <a:noFill/>
                </a:ln>
                <a:solidFill>
                  <a:srgbClr val="8BE9FD"/>
                </a:solidFill>
                <a:effectLst/>
                <a:latin typeface="JetBrains Mono"/>
              </a:rPr>
              <a:t>httpReferrer</a:t>
            </a:r>
            <a:r>
              <a:rPr kumimoji="0" lang="en-US" altLang="en-US" sz="1400" b="0" i="0" u="none" strike="noStrike" cap="none" normalizeH="0" baseline="0">
                <a:ln>
                  <a:noFill/>
                </a:ln>
                <a:solidFill>
                  <a:srgbClr val="F8F8F2"/>
                </a:solidFill>
                <a:effectLst/>
                <a:latin typeface="JetBrains Mono"/>
              </a:rPr>
              <a:t>(</a:t>
            </a:r>
            <a:r>
              <a:rPr kumimoji="0" lang="en-US" altLang="en-US" sz="1400" b="0" i="1" u="none" strike="noStrike" cap="none" normalizeH="0" baseline="0">
                <a:ln>
                  <a:noFill/>
                </a:ln>
                <a:solidFill>
                  <a:srgbClr val="FFB86C"/>
                </a:solidFill>
                <a:effectLst/>
                <a:latin typeface="JetBrains Mono"/>
              </a:rPr>
              <a:t>req</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a:t>
            </a:r>
            <a:r>
              <a:rPr kumimoji="0" lang="en-US" altLang="en-US" sz="1400" b="0" i="0" u="none" strike="noStrike" cap="none" normalizeH="0" baseline="0">
                <a:ln>
                  <a:noFill/>
                </a:ln>
                <a:solidFill>
                  <a:srgbClr val="FF79C6"/>
                </a:solidFill>
                <a:effectLst/>
                <a:latin typeface="JetBrains Mono"/>
              </a:rPr>
              <a:t>if </a:t>
            </a:r>
            <a:r>
              <a:rPr kumimoji="0" lang="en-US" altLang="en-US" sz="1400" b="0" i="0" u="none" strike="noStrike" cap="none" normalizeH="0" baseline="0">
                <a:ln>
                  <a:noFill/>
                </a:ln>
                <a:solidFill>
                  <a:srgbClr val="F8F8F2"/>
                </a:solidFill>
                <a:effectLst/>
                <a:latin typeface="JetBrains Mono"/>
              </a:rPr>
              <a:t>(</a:t>
            </a:r>
            <a:r>
              <a:rPr kumimoji="0" lang="en-US" altLang="en-US" sz="1400" b="0" i="0" u="none" strike="noStrike" cap="none" normalizeH="0" baseline="0">
                <a:ln>
                  <a:noFill/>
                </a:ln>
                <a:solidFill>
                  <a:srgbClr val="FF79C6"/>
                </a:solidFill>
                <a:effectLst/>
                <a:latin typeface="JetBrains Mono"/>
              </a:rPr>
              <a:t>!</a:t>
            </a:r>
            <a:r>
              <a:rPr kumimoji="0" lang="en-US" altLang="en-US" sz="1400" b="0" i="0" u="none" strike="noStrike" cap="none" normalizeH="0" baseline="0">
                <a:ln>
                  <a:noFill/>
                </a:ln>
                <a:solidFill>
                  <a:srgbClr val="F8F8F2"/>
                </a:solidFill>
                <a:effectLst/>
                <a:latin typeface="JetBrains Mono"/>
              </a:rPr>
              <a:t>hash) </a:t>
            </a:r>
            <a:r>
              <a:rPr kumimoji="0" lang="en-US" altLang="en-US" sz="1400" b="0" i="0" u="none" strike="noStrike" cap="none" normalizeH="0" baseline="0">
                <a:ln>
                  <a:noFill/>
                </a:ln>
                <a:solidFill>
                  <a:srgbClr val="FF79C6"/>
                </a:solidFill>
                <a:effectLst/>
                <a:latin typeface="JetBrains Mono"/>
              </a:rPr>
              <a:t>return </a:t>
            </a:r>
            <a:r>
              <a:rPr kumimoji="0" lang="en-US" altLang="en-US" sz="1400" b="0" i="0" u="none" strike="noStrike" cap="none" normalizeH="0" baseline="0">
                <a:ln>
                  <a:noFill/>
                </a:ln>
                <a:solidFill>
                  <a:srgbClr val="BD93F9"/>
                </a:solidFill>
                <a:effectLst/>
                <a:latin typeface="JetBrains Mono"/>
              </a:rPr>
              <a:t>null</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a:t>
            </a:r>
            <a:r>
              <a:rPr kumimoji="0" lang="en-US" altLang="en-US" sz="1400" b="0" i="1" u="none" strike="noStrike" cap="none" normalizeH="0" baseline="0">
                <a:ln>
                  <a:noFill/>
                </a:ln>
                <a:solidFill>
                  <a:srgbClr val="6272A4"/>
                </a:solidFill>
                <a:effectLst/>
                <a:latin typeface="JetBrains Mono"/>
              </a:rPr>
              <a:t>// define count default</a:t>
            </a:r>
            <a:br>
              <a:rPr kumimoji="0" lang="en-US" altLang="en-US" sz="1400" b="0" i="1" u="none" strike="noStrike" cap="none" normalizeH="0" baseline="0">
                <a:ln>
                  <a:noFill/>
                </a:ln>
                <a:solidFill>
                  <a:srgbClr val="6272A4"/>
                </a:solidFill>
                <a:effectLst/>
                <a:latin typeface="JetBrains Mono"/>
              </a:rPr>
            </a:br>
            <a:r>
              <a:rPr kumimoji="0" lang="en-US" altLang="en-US" sz="1400" b="0" i="1" u="none" strike="noStrike" cap="none" normalizeH="0" baseline="0">
                <a:ln>
                  <a:noFill/>
                </a:ln>
                <a:solidFill>
                  <a:srgbClr val="6272A4"/>
                </a:solidFill>
                <a:effectLst/>
                <a:latin typeface="JetBrains Mono"/>
              </a:rPr>
              <a:t>    </a:t>
            </a:r>
            <a:r>
              <a:rPr kumimoji="0" lang="en-US" altLang="en-US" sz="1400" b="0" i="1" u="none" strike="noStrike" cap="none" normalizeH="0" baseline="0">
                <a:ln>
                  <a:noFill/>
                </a:ln>
                <a:solidFill>
                  <a:srgbClr val="BD93F9"/>
                </a:solidFill>
                <a:effectLst/>
                <a:latin typeface="JetBrains Mono"/>
              </a:rPr>
              <a:t>this</a:t>
            </a:r>
            <a:r>
              <a:rPr kumimoji="0" lang="en-US" altLang="en-US" sz="1400" b="0" i="0" u="none" strike="noStrike" cap="none" normalizeH="0" baseline="0">
                <a:ln>
                  <a:noFill/>
                </a:ln>
                <a:solidFill>
                  <a:srgbClr val="F8F8F2"/>
                </a:solidFill>
                <a:effectLst/>
                <a:latin typeface="JetBrains Mono"/>
              </a:rPr>
              <a:t>.counter[ hash ] </a:t>
            </a:r>
            <a:r>
              <a:rPr kumimoji="0" lang="en-US" altLang="en-US" sz="1400" b="0" i="0" u="none" strike="noStrike" cap="none" normalizeH="0" baseline="0">
                <a:ln>
                  <a:noFill/>
                </a:ln>
                <a:solidFill>
                  <a:srgbClr val="FF79C6"/>
                </a:solidFill>
                <a:effectLst/>
                <a:latin typeface="JetBrains Mono"/>
              </a:rPr>
              <a:t>= </a:t>
            </a:r>
            <a:r>
              <a:rPr kumimoji="0" lang="en-US" altLang="en-US" sz="1400" b="0" i="1" u="none" strike="noStrike" cap="none" normalizeH="0" baseline="0">
                <a:ln>
                  <a:noFill/>
                </a:ln>
                <a:solidFill>
                  <a:srgbClr val="BD93F9"/>
                </a:solidFill>
                <a:effectLst/>
                <a:latin typeface="JetBrains Mono"/>
              </a:rPr>
              <a:t>this</a:t>
            </a:r>
            <a:r>
              <a:rPr kumimoji="0" lang="en-US" altLang="en-US" sz="1400" b="0" i="0" u="none" strike="noStrike" cap="none" normalizeH="0" baseline="0">
                <a:ln>
                  <a:noFill/>
                </a:ln>
                <a:solidFill>
                  <a:srgbClr val="F8F8F2"/>
                </a:solidFill>
                <a:effectLst/>
                <a:latin typeface="JetBrains Mono"/>
              </a:rPr>
              <a:t>.counter[ hash ] </a:t>
            </a:r>
            <a:r>
              <a:rPr kumimoji="0" lang="en-US" altLang="en-US" sz="1400" b="0" i="0" u="none" strike="noStrike" cap="none" normalizeH="0" baseline="0">
                <a:ln>
                  <a:noFill/>
                </a:ln>
                <a:solidFill>
                  <a:srgbClr val="FF79C6"/>
                </a:solidFill>
                <a:effectLst/>
                <a:latin typeface="JetBrains Mono"/>
              </a:rPr>
              <a:t>|| </a:t>
            </a:r>
            <a:r>
              <a:rPr kumimoji="0" lang="en-US" altLang="en-US" sz="1400" b="0" i="0" u="none" strike="noStrike" cap="none" normalizeH="0" baseline="0">
                <a:ln>
                  <a:noFill/>
                </a:ln>
                <a:solidFill>
                  <a:srgbClr val="BD93F9"/>
                </a:solidFill>
                <a:effectLst/>
                <a:latin typeface="JetBrains Mono"/>
              </a:rPr>
              <a:t>0</a:t>
            </a:r>
            <a:r>
              <a:rPr kumimoji="0" lang="en-US" altLang="en-US" sz="1400" b="0" i="0" u="none" strike="noStrike" cap="none" normalizeH="0" baseline="0">
                <a:ln>
                  <a:noFill/>
                </a:ln>
                <a:solidFill>
                  <a:srgbClr val="F8F8F2"/>
                </a:solidFill>
                <a:effectLst/>
                <a:latin typeface="JetBrains Mono"/>
              </a:rPr>
              <a:t>;</a:t>
            </a:r>
            <a:br>
              <a:rPr kumimoji="0" lang="en-US" altLang="en-US" sz="1400" b="0" i="0" u="none" strike="noStrike" cap="none" normalizeH="0" baseline="0">
                <a:ln>
                  <a:noFill/>
                </a:ln>
                <a:solidFill>
                  <a:srgbClr val="F8F8F2"/>
                </a:solidFill>
                <a:effectLst/>
                <a:latin typeface="JetBrains Mono"/>
              </a:rPr>
            </a:b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a:t>
            </a:r>
            <a:r>
              <a:rPr kumimoji="0" lang="en-US" altLang="en-US" sz="1400" b="0" i="1" u="none" strike="noStrike" cap="none" normalizeH="0" baseline="0">
                <a:ln>
                  <a:noFill/>
                </a:ln>
                <a:solidFill>
                  <a:srgbClr val="6272A4"/>
                </a:solidFill>
                <a:effectLst/>
                <a:latin typeface="JetBrains Mono"/>
              </a:rPr>
              <a:t>// save event</a:t>
            </a:r>
            <a:br>
              <a:rPr kumimoji="0" lang="en-US" altLang="en-US" sz="1400" b="0" i="1" u="none" strike="noStrike" cap="none" normalizeH="0" baseline="0">
                <a:ln>
                  <a:noFill/>
                </a:ln>
                <a:solidFill>
                  <a:srgbClr val="6272A4"/>
                </a:solidFill>
                <a:effectLst/>
                <a:latin typeface="JetBrains Mono"/>
              </a:rPr>
            </a:br>
            <a:r>
              <a:rPr kumimoji="0" lang="en-US" altLang="en-US" sz="1400" b="0" i="1" u="none" strike="noStrike" cap="none" normalizeH="0" baseline="0">
                <a:ln>
                  <a:noFill/>
                </a:ln>
                <a:solidFill>
                  <a:srgbClr val="6272A4"/>
                </a:solidFill>
                <a:effectLst/>
                <a:latin typeface="JetBrains Mono"/>
              </a:rPr>
              <a:t>    </a:t>
            </a:r>
            <a:r>
              <a:rPr kumimoji="0" lang="en-US" altLang="en-US" sz="1400" b="0" i="1" u="none" strike="noStrike" cap="none" normalizeH="0" baseline="0">
                <a:ln>
                  <a:noFill/>
                </a:ln>
                <a:solidFill>
                  <a:srgbClr val="BD93F9"/>
                </a:solidFill>
                <a:effectLst/>
                <a:latin typeface="JetBrains Mono"/>
              </a:rPr>
              <a:t>this</a:t>
            </a:r>
            <a:r>
              <a:rPr kumimoji="0" lang="en-US" altLang="en-US" sz="1400" b="0" i="0" u="none" strike="noStrike" cap="none" normalizeH="0" baseline="0">
                <a:ln>
                  <a:noFill/>
                </a:ln>
                <a:solidFill>
                  <a:srgbClr val="F8F8F2"/>
                </a:solidFill>
                <a:effectLst/>
                <a:latin typeface="JetBrains Mono"/>
              </a:rPr>
              <a:t>.saveTimer </a:t>
            </a:r>
            <a:r>
              <a:rPr kumimoji="0" lang="en-US" altLang="en-US" sz="1400" b="0" i="0" u="none" strike="noStrike" cap="none" normalizeH="0" baseline="0">
                <a:ln>
                  <a:noFill/>
                </a:ln>
                <a:solidFill>
                  <a:srgbClr val="FF79C6"/>
                </a:solidFill>
                <a:effectLst/>
                <a:latin typeface="JetBrains Mono"/>
              </a:rPr>
              <a:t>= </a:t>
            </a:r>
            <a:r>
              <a:rPr kumimoji="0" lang="en-US" altLang="en-US" sz="1400" b="0" i="1" u="none" strike="noStrike" cap="none" normalizeH="0" baseline="0">
                <a:ln>
                  <a:noFill/>
                </a:ln>
                <a:solidFill>
                  <a:srgbClr val="BD93F9"/>
                </a:solidFill>
                <a:effectLst/>
                <a:latin typeface="JetBrains Mono"/>
              </a:rPr>
              <a:t>this</a:t>
            </a:r>
            <a:r>
              <a:rPr kumimoji="0" lang="en-US" altLang="en-US" sz="1400" b="0" i="0" u="none" strike="noStrike" cap="none" normalizeH="0" baseline="0">
                <a:ln>
                  <a:noFill/>
                </a:ln>
                <a:solidFill>
                  <a:srgbClr val="F8F8F2"/>
                </a:solidFill>
                <a:effectLst/>
                <a:latin typeface="JetBrains Mono"/>
              </a:rPr>
              <a:t>.saveTimer </a:t>
            </a:r>
            <a:r>
              <a:rPr kumimoji="0" lang="en-US" altLang="en-US" sz="1400" b="0" i="0" u="none" strike="noStrike" cap="none" normalizeH="0" baseline="0">
                <a:ln>
                  <a:noFill/>
                </a:ln>
                <a:solidFill>
                  <a:srgbClr val="FF79C6"/>
                </a:solidFill>
                <a:effectLst/>
                <a:latin typeface="JetBrains Mono"/>
              </a:rPr>
              <a:t>|| </a:t>
            </a:r>
            <a:r>
              <a:rPr kumimoji="0" lang="en-US" altLang="en-US" sz="1400" b="0" i="1" u="none" strike="noStrike" cap="none" normalizeH="0" baseline="0">
                <a:ln>
                  <a:noFill/>
                </a:ln>
                <a:solidFill>
                  <a:srgbClr val="8BE9FD"/>
                </a:solidFill>
                <a:effectLst/>
                <a:latin typeface="JetBrains Mono"/>
              </a:rPr>
              <a:t>setTimeout</a:t>
            </a:r>
            <a:r>
              <a:rPr kumimoji="0" lang="en-US" altLang="en-US" sz="1400" b="0" i="0" u="none" strike="noStrike" cap="none" normalizeH="0" baseline="0">
                <a:ln>
                  <a:noFill/>
                </a:ln>
                <a:solidFill>
                  <a:srgbClr val="F8F8F2"/>
                </a:solidFill>
                <a:effectLst/>
                <a:latin typeface="JetBrains Mono"/>
              </a:rPr>
              <a:t>(</a:t>
            </a:r>
            <a:r>
              <a:rPr kumimoji="0" lang="en-US" altLang="en-US" sz="1400" b="0" i="1" u="none" strike="noStrike" cap="none" normalizeH="0" baseline="0">
                <a:ln>
                  <a:noFill/>
                </a:ln>
                <a:solidFill>
                  <a:srgbClr val="BD93F9"/>
                </a:solidFill>
                <a:effectLst/>
                <a:latin typeface="JetBrains Mono"/>
              </a:rPr>
              <a:t>this</a:t>
            </a:r>
            <a:r>
              <a:rPr kumimoji="0" lang="en-US" altLang="en-US" sz="1400" b="0" i="0" u="none" strike="noStrike" cap="none" normalizeH="0" baseline="0">
                <a:ln>
                  <a:noFill/>
                </a:ln>
                <a:solidFill>
                  <a:srgbClr val="F8F8F2"/>
                </a:solidFill>
                <a:effectLst/>
                <a:latin typeface="JetBrains Mono"/>
              </a:rPr>
              <a:t>.</a:t>
            </a:r>
            <a:r>
              <a:rPr kumimoji="0" lang="en-US" altLang="en-US" sz="1400" b="0" i="0" u="none" strike="noStrike" cap="none" normalizeH="0" baseline="0">
                <a:ln>
                  <a:noFill/>
                </a:ln>
                <a:solidFill>
                  <a:srgbClr val="50FA7B"/>
                </a:solidFill>
                <a:effectLst/>
                <a:latin typeface="JetBrains Mono"/>
              </a:rPr>
              <a:t>save</a:t>
            </a:r>
            <a:r>
              <a:rPr kumimoji="0" lang="en-US" altLang="en-US" sz="1400" b="0" i="0" u="none" strike="noStrike" cap="none" normalizeH="0" baseline="0">
                <a:ln>
                  <a:noFill/>
                </a:ln>
                <a:solidFill>
                  <a:srgbClr val="F8F8F2"/>
                </a:solidFill>
                <a:effectLst/>
                <a:latin typeface="JetBrains Mono"/>
              </a:rPr>
              <a:t>.</a:t>
            </a:r>
            <a:r>
              <a:rPr kumimoji="0" lang="en-US" altLang="en-US" sz="1400" b="0" i="0" u="none" strike="noStrike" cap="none" normalizeH="0" baseline="0">
                <a:ln>
                  <a:noFill/>
                </a:ln>
                <a:solidFill>
                  <a:srgbClr val="50FA7B"/>
                </a:solidFill>
                <a:effectLst/>
                <a:latin typeface="JetBrains Mono"/>
              </a:rPr>
              <a:t>bind</a:t>
            </a:r>
            <a:r>
              <a:rPr kumimoji="0" lang="en-US" altLang="en-US" sz="1400" b="0" i="0" u="none" strike="noStrike" cap="none" normalizeH="0" baseline="0">
                <a:ln>
                  <a:noFill/>
                </a:ln>
                <a:solidFill>
                  <a:srgbClr val="F8F8F2"/>
                </a:solidFill>
                <a:effectLst/>
                <a:latin typeface="JetBrains Mono"/>
              </a:rPr>
              <a:t>(</a:t>
            </a:r>
            <a:r>
              <a:rPr kumimoji="0" lang="en-US" altLang="en-US" sz="1400" b="0" i="1" u="none" strike="noStrike" cap="none" normalizeH="0" baseline="0">
                <a:ln>
                  <a:noFill/>
                </a:ln>
                <a:solidFill>
                  <a:srgbClr val="BD93F9"/>
                </a:solidFill>
                <a:effectLst/>
                <a:latin typeface="JetBrains Mono"/>
              </a:rPr>
              <a:t>this</a:t>
            </a:r>
            <a:r>
              <a:rPr kumimoji="0" lang="en-US" altLang="en-US" sz="1400" b="0" i="0" u="none" strike="noStrike" cap="none" normalizeH="0" baseline="0">
                <a:ln>
                  <a:noFill/>
                </a:ln>
                <a:solidFill>
                  <a:srgbClr val="F8F8F2"/>
                </a:solidFill>
                <a:effectLst/>
                <a:latin typeface="JetBrains Mono"/>
              </a:rPr>
              <a:t>), saveFrequency);</a:t>
            </a:r>
            <a:br>
              <a:rPr kumimoji="0" lang="en-US" altLang="en-US" sz="1400" b="0" i="0" u="none" strike="noStrike" cap="none" normalizeH="0" baseline="0">
                <a:ln>
                  <a:noFill/>
                </a:ln>
                <a:solidFill>
                  <a:srgbClr val="F8F8F2"/>
                </a:solidFill>
                <a:effectLst/>
                <a:latin typeface="JetBrains Mono"/>
              </a:rPr>
            </a:b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    </a:t>
            </a:r>
            <a:r>
              <a:rPr kumimoji="0" lang="en-US" altLang="en-US" sz="1400" b="0" i="1" u="none" strike="noStrike" cap="none" normalizeH="0" baseline="0">
                <a:ln>
                  <a:noFill/>
                </a:ln>
                <a:solidFill>
                  <a:srgbClr val="6272A4"/>
                </a:solidFill>
                <a:effectLst/>
                <a:latin typeface="JetBrains Mono"/>
              </a:rPr>
              <a:t>// return incremented count</a:t>
            </a:r>
            <a:br>
              <a:rPr kumimoji="0" lang="en-US" altLang="en-US" sz="1400" b="0" i="1" u="none" strike="noStrike" cap="none" normalizeH="0" baseline="0">
                <a:ln>
                  <a:noFill/>
                </a:ln>
                <a:solidFill>
                  <a:srgbClr val="6272A4"/>
                </a:solidFill>
                <a:effectLst/>
                <a:latin typeface="JetBrains Mono"/>
              </a:rPr>
            </a:br>
            <a:r>
              <a:rPr kumimoji="0" lang="en-US" altLang="en-US" sz="1400" b="0" i="1" u="none" strike="noStrike" cap="none" normalizeH="0" baseline="0">
                <a:ln>
                  <a:noFill/>
                </a:ln>
                <a:solidFill>
                  <a:srgbClr val="6272A4"/>
                </a:solidFill>
                <a:effectLst/>
                <a:latin typeface="JetBrains Mono"/>
              </a:rPr>
              <a:t>    </a:t>
            </a:r>
            <a:r>
              <a:rPr kumimoji="0" lang="en-US" altLang="en-US" sz="1400" b="0" i="0" u="none" strike="noStrike" cap="none" normalizeH="0" baseline="0">
                <a:ln>
                  <a:noFill/>
                </a:ln>
                <a:solidFill>
                  <a:srgbClr val="FF79C6"/>
                </a:solidFill>
                <a:effectLst/>
                <a:latin typeface="JetBrains Mono"/>
              </a:rPr>
              <a:t>return ++</a:t>
            </a:r>
            <a:r>
              <a:rPr kumimoji="0" lang="en-US" altLang="en-US" sz="1400" b="0" i="1" u="none" strike="noStrike" cap="none" normalizeH="0" baseline="0">
                <a:ln>
                  <a:noFill/>
                </a:ln>
                <a:solidFill>
                  <a:srgbClr val="BD93F9"/>
                </a:solidFill>
                <a:effectLst/>
                <a:latin typeface="JetBrains Mono"/>
              </a:rPr>
              <a:t>this</a:t>
            </a:r>
            <a:r>
              <a:rPr kumimoji="0" lang="en-US" altLang="en-US" sz="1400" b="0" i="0" u="none" strike="noStrike" cap="none" normalizeH="0" baseline="0">
                <a:ln>
                  <a:noFill/>
                </a:ln>
                <a:solidFill>
                  <a:srgbClr val="F8F8F2"/>
                </a:solidFill>
                <a:effectLst/>
                <a:latin typeface="JetBrains Mono"/>
              </a:rPr>
              <a:t>.counter[ hash ];</a:t>
            </a:r>
            <a:br>
              <a:rPr kumimoji="0" lang="en-US" altLang="en-US" sz="1400" b="0" i="0" u="none" strike="noStrike" cap="none" normalizeH="0" baseline="0">
                <a:ln>
                  <a:noFill/>
                </a:ln>
                <a:solidFill>
                  <a:srgbClr val="F8F8F2"/>
                </a:solidFill>
                <a:effectLst/>
                <a:latin typeface="JetBrains Mono"/>
              </a:rPr>
            </a:br>
            <a:r>
              <a:rPr kumimoji="0" lang="en-US" altLang="en-US" sz="1400" b="0" i="0" u="none" strike="noStrike" cap="none" normalizeH="0" baseline="0">
                <a:ln>
                  <a:noFill/>
                </a:ln>
                <a:solidFill>
                  <a:srgbClr val="F8F8F2"/>
                </a:solidFill>
                <a:effectLst/>
                <a:latin typeface="JetBrains Mono"/>
              </a:rPr>
              <a:t>}</a:t>
            </a:r>
            <a:endParaRPr kumimoji="0" lang="en-US" altLang="en-US" sz="3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6010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4D8D3-1F60-4BC2-A986-A23DA2DC6A28}"/>
              </a:ext>
            </a:extLst>
          </p:cNvPr>
          <p:cNvSpPr>
            <a:spLocks noGrp="1"/>
          </p:cNvSpPr>
          <p:nvPr>
            <p:ph type="title"/>
          </p:nvPr>
        </p:nvSpPr>
        <p:spPr/>
        <p:txBody>
          <a:bodyPr/>
          <a:lstStyle/>
          <a:p>
            <a:r>
              <a:rPr lang="en-US" dirty="0"/>
              <a:t>Introduce</a:t>
            </a:r>
          </a:p>
        </p:txBody>
      </p:sp>
      <p:sp>
        <p:nvSpPr>
          <p:cNvPr id="3" name="Content Placeholder 2">
            <a:extLst>
              <a:ext uri="{FF2B5EF4-FFF2-40B4-BE49-F238E27FC236}">
                <a16:creationId xmlns:a16="http://schemas.microsoft.com/office/drawing/2014/main" id="{925CF4EF-95A6-45D0-9A4A-F92FE4ECB44D}"/>
              </a:ext>
            </a:extLst>
          </p:cNvPr>
          <p:cNvSpPr>
            <a:spLocks noGrp="1"/>
          </p:cNvSpPr>
          <p:nvPr>
            <p:ph sz="quarter" idx="34"/>
          </p:nvPr>
        </p:nvSpPr>
        <p:spPr/>
        <p:txBody>
          <a:bodyPr>
            <a:normAutofit lnSpcReduction="10000"/>
          </a:bodyPr>
          <a:lstStyle/>
          <a:p>
            <a:r>
              <a:rPr lang="en-US" dirty="0">
                <a:solidFill>
                  <a:srgbClr val="000000"/>
                </a:solidFill>
                <a:latin typeface="Helvetica" panose="020B0604020202020204" pitchFamily="34" charset="0"/>
              </a:rPr>
              <a:t>A JavaScript runtime</a:t>
            </a:r>
            <a:endParaRPr lang="en-US" dirty="0"/>
          </a:p>
          <a:p>
            <a:r>
              <a:rPr lang="en-US" dirty="0"/>
              <a:t>Built on Chrome’s V8 JavaScript engine</a:t>
            </a:r>
          </a:p>
          <a:p>
            <a:pPr lvl="1"/>
            <a:r>
              <a:rPr lang="en-US" dirty="0"/>
              <a:t>Open-source JavaScript engine</a:t>
            </a:r>
          </a:p>
          <a:p>
            <a:pPr lvl="1"/>
            <a:r>
              <a:rPr lang="en-US" dirty="0"/>
              <a:t>Google Chrome and other Chromium-based web browsers (Brave, Opera, Vivaldi, etc.)</a:t>
            </a:r>
          </a:p>
          <a:p>
            <a:r>
              <a:rPr lang="en-US" dirty="0"/>
              <a:t>Designed with performance in mind and is responsible for compiling JavaScript directly to native machine code.</a:t>
            </a:r>
          </a:p>
          <a:p>
            <a:r>
              <a:rPr lang="en-US" dirty="0">
                <a:solidFill>
                  <a:srgbClr val="000000"/>
                </a:solidFill>
                <a:latin typeface="Helvetica" panose="020B0604020202020204" pitchFamily="34" charset="0"/>
              </a:rPr>
              <a:t>NodeJS:</a:t>
            </a:r>
          </a:p>
          <a:p>
            <a:pPr lvl="1"/>
            <a:r>
              <a:rPr lang="en-US" dirty="0">
                <a:solidFill>
                  <a:srgbClr val="000000"/>
                </a:solidFill>
                <a:latin typeface="Helvetica" panose="020B0604020202020204" pitchFamily="34" charset="0"/>
              </a:rPr>
              <a:t>Event-based</a:t>
            </a:r>
          </a:p>
          <a:p>
            <a:pPr lvl="1"/>
            <a:r>
              <a:rPr lang="en-US" dirty="0">
                <a:solidFill>
                  <a:srgbClr val="000000"/>
                </a:solidFill>
                <a:latin typeface="Helvetica" panose="020B0604020202020204" pitchFamily="34" charset="0"/>
              </a:rPr>
              <a:t>Non-blocking</a:t>
            </a:r>
          </a:p>
          <a:p>
            <a:pPr lvl="1"/>
            <a:r>
              <a:rPr lang="en-US" dirty="0">
                <a:solidFill>
                  <a:srgbClr val="000000"/>
                </a:solidFill>
                <a:latin typeface="Helvetica" panose="020B0604020202020204" pitchFamily="34" charset="0"/>
              </a:rPr>
              <a:t>Asynchronous I/O runtime</a:t>
            </a:r>
            <a:endParaRPr lang="en-US" dirty="0"/>
          </a:p>
          <a:p>
            <a:pPr lvl="1"/>
            <a:endParaRPr lang="en-US" dirty="0"/>
          </a:p>
        </p:txBody>
      </p:sp>
    </p:spTree>
    <p:extLst>
      <p:ext uri="{BB962C8B-B14F-4D97-AF65-F5344CB8AC3E}">
        <p14:creationId xmlns:p14="http://schemas.microsoft.com/office/powerpoint/2010/main" val="240220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272BC-6E35-43C1-B38B-C48950505CA7}"/>
              </a:ext>
            </a:extLst>
          </p:cNvPr>
          <p:cNvSpPr>
            <a:spLocks noGrp="1"/>
          </p:cNvSpPr>
          <p:nvPr>
            <p:ph type="title"/>
          </p:nvPr>
        </p:nvSpPr>
        <p:spPr/>
        <p:txBody>
          <a:bodyPr/>
          <a:lstStyle/>
          <a:p>
            <a:r>
              <a:rPr lang="en-US" dirty="0"/>
              <a:t>Step 2: Modify lib/pagehit.js (4)</a:t>
            </a:r>
          </a:p>
        </p:txBody>
      </p:sp>
      <p:sp>
        <p:nvSpPr>
          <p:cNvPr id="3" name="Content Placeholder 2">
            <a:extLst>
              <a:ext uri="{FF2B5EF4-FFF2-40B4-BE49-F238E27FC236}">
                <a16:creationId xmlns:a16="http://schemas.microsoft.com/office/drawing/2014/main" id="{FF47169E-82D2-4D20-B653-81AB72D10733}"/>
              </a:ext>
            </a:extLst>
          </p:cNvPr>
          <p:cNvSpPr>
            <a:spLocks noGrp="1"/>
          </p:cNvSpPr>
          <p:nvPr>
            <p:ph sz="quarter" idx="34"/>
          </p:nvPr>
        </p:nvSpPr>
        <p:spPr/>
        <p:txBody>
          <a:bodyPr/>
          <a:lstStyle/>
          <a:p>
            <a:r>
              <a:rPr lang="en-US" dirty="0"/>
              <a:t>The </a:t>
            </a:r>
            <a:r>
              <a:rPr lang="en-US" b="1" dirty="0"/>
              <a:t>save()</a:t>
            </a:r>
            <a:r>
              <a:rPr lang="en-US" dirty="0"/>
              <a:t> method does the following:</a:t>
            </a:r>
          </a:p>
          <a:p>
            <a:pPr lvl="1"/>
            <a:r>
              <a:rPr lang="en-US" dirty="0"/>
              <a:t>Convert </a:t>
            </a:r>
            <a:r>
              <a:rPr lang="en-US" i="1" dirty="0"/>
              <a:t>counter</a:t>
            </a:r>
            <a:r>
              <a:rPr lang="en-US" dirty="0"/>
              <a:t> property to a JSON string and saves to file.</a:t>
            </a:r>
          </a:p>
          <a:p>
            <a:pPr lvl="1"/>
            <a:r>
              <a:rPr lang="en-US" dirty="0"/>
              <a:t>If save successful, delete other files, keep only reference file.</a:t>
            </a:r>
          </a:p>
          <a:p>
            <a:pPr lvl="1"/>
            <a:r>
              <a:rPr lang="en-US" dirty="0"/>
              <a:t>The </a:t>
            </a:r>
            <a:r>
              <a:rPr lang="en-US" b="1" dirty="0" err="1"/>
              <a:t>saveTimer</a:t>
            </a:r>
            <a:r>
              <a:rPr lang="en-US" dirty="0"/>
              <a:t> property is reset so further saves become possible</a:t>
            </a:r>
          </a:p>
        </p:txBody>
      </p:sp>
      <p:sp>
        <p:nvSpPr>
          <p:cNvPr id="4" name="Rectangle 1">
            <a:extLst>
              <a:ext uri="{FF2B5EF4-FFF2-40B4-BE49-F238E27FC236}">
                <a16:creationId xmlns:a16="http://schemas.microsoft.com/office/drawing/2014/main" id="{1742841A-5AE3-4601-BBD7-CBD0A8C78AE2}"/>
              </a:ext>
            </a:extLst>
          </p:cNvPr>
          <p:cNvSpPr>
            <a:spLocks noChangeArrowheads="1"/>
          </p:cNvSpPr>
          <p:nvPr/>
        </p:nvSpPr>
        <p:spPr bwMode="auto">
          <a:xfrm>
            <a:off x="1392381" y="2996213"/>
            <a:ext cx="4883728" cy="3046988"/>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6272A4"/>
                </a:solidFill>
                <a:effectLst/>
                <a:latin typeface="JetBrains Mono"/>
              </a:rPr>
              <a:t>// store latest data</a:t>
            </a:r>
            <a:br>
              <a:rPr kumimoji="0" lang="en-US" altLang="en-US" sz="1200" b="0" i="1" u="none" strike="noStrike" cap="none" normalizeH="0" baseline="0" dirty="0">
                <a:ln>
                  <a:noFill/>
                </a:ln>
                <a:solidFill>
                  <a:srgbClr val="6272A4"/>
                </a:solidFill>
                <a:effectLst/>
                <a:latin typeface="JetBrains Mono"/>
              </a:rPr>
            </a:br>
            <a:r>
              <a:rPr kumimoji="0" lang="en-US" altLang="en-US" sz="1200" b="0" i="0" u="none" strike="noStrike" cap="none" normalizeH="0" baseline="0" dirty="0">
                <a:ln>
                  <a:noFill/>
                </a:ln>
                <a:solidFill>
                  <a:srgbClr val="FF79C6"/>
                </a:solidFill>
                <a:effectLst/>
                <a:latin typeface="JetBrains Mono"/>
              </a:rPr>
              <a:t>async </a:t>
            </a:r>
            <a:r>
              <a:rPr kumimoji="0" lang="en-US" altLang="en-US" sz="1200" b="0" i="0" u="none" strike="noStrike" cap="none" normalizeH="0" baseline="0" dirty="0">
                <a:ln>
                  <a:noFill/>
                </a:ln>
                <a:solidFill>
                  <a:srgbClr val="50FA7B"/>
                </a:solidFill>
                <a:effectLst/>
                <a:latin typeface="JetBrains Mono"/>
              </a:rPr>
              <a:t>save</a:t>
            </a: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6272A4"/>
                </a:solidFill>
                <a:effectLst/>
                <a:latin typeface="JetBrains Mono"/>
              </a:rPr>
              <a:t>// can save</a:t>
            </a:r>
            <a:br>
              <a:rPr kumimoji="0" lang="en-US" altLang="en-US" sz="1200" b="0" i="1" u="none" strike="noStrike" cap="none" normalizeH="0" baseline="0" dirty="0">
                <a:ln>
                  <a:noFill/>
                </a:ln>
                <a:solidFill>
                  <a:srgbClr val="6272A4"/>
                </a:solidFill>
                <a:effectLst/>
                <a:latin typeface="JetBrains Mono"/>
              </a:rPr>
            </a:br>
            <a:r>
              <a:rPr kumimoji="0" lang="en-US" altLang="en-US" sz="1200" b="0" i="1" u="none" strike="noStrike" cap="none" normalizeH="0" baseline="0" dirty="0">
                <a:ln>
                  <a:noFill/>
                </a:ln>
                <a:solidFill>
                  <a:srgbClr val="6272A4"/>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if </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F79C6"/>
                </a:solidFill>
                <a:effectLst/>
                <a:latin typeface="JetBrains Mono"/>
              </a:rPr>
              <a:t>!</a:t>
            </a:r>
            <a:r>
              <a:rPr kumimoji="0" lang="en-US" altLang="en-US" sz="1200" b="0" i="1" u="none" strike="noStrike" cap="none" normalizeH="0" baseline="0" dirty="0" err="1">
                <a:ln>
                  <a:noFill/>
                </a:ln>
                <a:solidFill>
                  <a:srgbClr val="BD93F9"/>
                </a:solidFill>
                <a:effectLst/>
                <a:latin typeface="JetBrains Mono"/>
              </a:rPr>
              <a:t>this</a:t>
            </a:r>
            <a:r>
              <a:rPr kumimoji="0" lang="en-US" altLang="en-US" sz="1200" b="0" i="0" u="none" strike="noStrike" cap="none" normalizeH="0" baseline="0" dirty="0" err="1">
                <a:ln>
                  <a:noFill/>
                </a:ln>
                <a:solidFill>
                  <a:srgbClr val="F8F8F2"/>
                </a:solidFill>
                <a:effectLst/>
                <a:latin typeface="JetBrains Mono"/>
              </a:rPr>
              <a:t>.folder</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return</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6272A4"/>
                </a:solidFill>
                <a:effectLst/>
                <a:latin typeface="JetBrains Mono"/>
              </a:rPr>
              <a:t>// save new file</a:t>
            </a:r>
            <a:br>
              <a:rPr kumimoji="0" lang="en-US" altLang="en-US" sz="1200" b="0" i="1" u="none" strike="noStrike" cap="none" normalizeH="0" baseline="0" dirty="0">
                <a:ln>
                  <a:noFill/>
                </a:ln>
                <a:solidFill>
                  <a:srgbClr val="6272A4"/>
                </a:solidFill>
                <a:effectLst/>
                <a:latin typeface="JetBrains Mono"/>
              </a:rPr>
            </a:br>
            <a:r>
              <a:rPr kumimoji="0" lang="en-US" altLang="en-US" sz="1200" b="0" i="1" u="none" strike="noStrike" cap="none" normalizeH="0" baseline="0" dirty="0">
                <a:ln>
                  <a:noFill/>
                </a:ln>
                <a:solidFill>
                  <a:srgbClr val="6272A4"/>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let </a:t>
            </a:r>
            <a:r>
              <a:rPr kumimoji="0" lang="en-US" altLang="en-US" sz="1200" b="0" i="0" u="none" strike="noStrike" cap="none" normalizeH="0" baseline="0" dirty="0" err="1">
                <a:ln>
                  <a:noFill/>
                </a:ln>
                <a:solidFill>
                  <a:srgbClr val="F8F8F2"/>
                </a:solidFill>
                <a:effectLst/>
                <a:latin typeface="JetBrains Mono"/>
              </a:rPr>
              <a:t>fn</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err="1">
                <a:ln>
                  <a:noFill/>
                </a:ln>
                <a:solidFill>
                  <a:srgbClr val="BD93F9"/>
                </a:solidFill>
                <a:effectLst/>
                <a:latin typeface="JetBrains Mono"/>
              </a:rPr>
              <a:t>this</a:t>
            </a:r>
            <a:r>
              <a:rPr kumimoji="0" lang="en-US" altLang="en-US" sz="1200" b="0" i="0" u="none" strike="noStrike" cap="none" normalizeH="0" baseline="0" dirty="0" err="1">
                <a:ln>
                  <a:noFill/>
                </a:ln>
                <a:solidFill>
                  <a:srgbClr val="F8F8F2"/>
                </a:solidFill>
                <a:effectLst/>
                <a:latin typeface="JetBrains Mono"/>
              </a:rPr>
              <a:t>.folder.path</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hit</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F79C6"/>
                </a:solidFill>
                <a:effectLst/>
                <a:latin typeface="JetBrains Mono"/>
              </a:rPr>
              <a:t>+ new </a:t>
            </a:r>
            <a:r>
              <a:rPr kumimoji="0" lang="en-US" altLang="en-US" sz="1200" b="0" i="0" u="none" strike="noStrike" cap="none" normalizeH="0" baseline="0" dirty="0">
                <a:ln>
                  <a:noFill/>
                </a:ln>
                <a:solidFill>
                  <a:srgbClr val="F8F8F2"/>
                </a:solidFill>
                <a:effectLst/>
                <a:latin typeface="JetBrains Mono"/>
              </a:rPr>
              <a:t>Date()}</a:t>
            </a:r>
            <a:r>
              <a:rPr kumimoji="0" lang="en-US" altLang="en-US" sz="1200" b="0" i="0" u="none" strike="noStrike" cap="none" normalizeH="0" baseline="0" dirty="0">
                <a:ln>
                  <a:noFill/>
                </a:ln>
                <a:solidFill>
                  <a:srgbClr val="F1FA8C"/>
                </a:solidFill>
                <a:effectLst/>
                <a:latin typeface="JetBrains Mono"/>
              </a:rPr>
              <a:t>.json`</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if </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F79C6"/>
                </a:solidFill>
                <a:effectLst/>
                <a:latin typeface="JetBrains Mono"/>
              </a:rPr>
              <a:t>await </a:t>
            </a:r>
            <a:r>
              <a:rPr kumimoji="0" lang="en-US" altLang="en-US" sz="1200" b="0" i="0" u="none" strike="noStrike" cap="none" normalizeH="0" baseline="0" dirty="0" err="1">
                <a:ln>
                  <a:noFill/>
                </a:ln>
                <a:solidFill>
                  <a:srgbClr val="F8F8F2"/>
                </a:solidFill>
                <a:effectLst/>
                <a:latin typeface="JetBrains Mono"/>
              </a:rPr>
              <a:t>fileUtil.</a:t>
            </a:r>
            <a:r>
              <a:rPr kumimoji="0" lang="en-US" altLang="en-US" sz="1200" b="0" i="0" u="none" strike="noStrike" cap="none" normalizeH="0" baseline="0" dirty="0" err="1">
                <a:ln>
                  <a:noFill/>
                </a:ln>
                <a:solidFill>
                  <a:srgbClr val="50FA7B"/>
                </a:solidFill>
                <a:effectLst/>
                <a:latin typeface="JetBrains Mono"/>
              </a:rPr>
              <a:t>write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err="1">
                <a:ln>
                  <a:noFill/>
                </a:ln>
                <a:solidFill>
                  <a:srgbClr val="F8F8F2"/>
                </a:solidFill>
                <a:effectLst/>
                <a:latin typeface="JetBrains Mono"/>
              </a:rPr>
              <a:t>fn</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JSON.</a:t>
            </a:r>
            <a:r>
              <a:rPr kumimoji="0" lang="en-US" altLang="en-US" sz="1200" b="0" i="0" u="none" strike="noStrike" cap="none" normalizeH="0" baseline="0" dirty="0" err="1">
                <a:ln>
                  <a:noFill/>
                </a:ln>
                <a:solidFill>
                  <a:srgbClr val="50FA7B"/>
                </a:solidFill>
                <a:effectLst/>
                <a:latin typeface="JetBrains Mono"/>
              </a:rPr>
              <a:t>stringify</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err="1">
                <a:ln>
                  <a:noFill/>
                </a:ln>
                <a:solidFill>
                  <a:srgbClr val="BD93F9"/>
                </a:solidFill>
                <a:effectLst/>
                <a:latin typeface="JetBrains Mono"/>
              </a:rPr>
              <a:t>this</a:t>
            </a:r>
            <a:r>
              <a:rPr kumimoji="0" lang="en-US" altLang="en-US" sz="1200" b="0" i="0" u="none" strike="noStrike" cap="none" normalizeH="0" baseline="0" dirty="0" err="1">
                <a:ln>
                  <a:noFill/>
                </a:ln>
                <a:solidFill>
                  <a:srgbClr val="F8F8F2"/>
                </a:solidFill>
                <a:effectLst/>
                <a:latin typeface="JetBrains Mono"/>
              </a:rPr>
              <a:t>.counter</a:t>
            </a: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8BE9FD"/>
                </a:solidFill>
                <a:effectLst/>
                <a:latin typeface="JetBrains Mono"/>
              </a:rPr>
              <a:t>console</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50FA7B"/>
                </a:solidFill>
                <a:effectLst/>
                <a:latin typeface="JetBrains Mono"/>
              </a:rPr>
              <a:t>log</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`page hits stored: </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err="1">
                <a:ln>
                  <a:noFill/>
                </a:ln>
                <a:solidFill>
                  <a:srgbClr val="F8F8F2"/>
                </a:solidFill>
                <a:effectLst/>
                <a:latin typeface="JetBrains Mono"/>
              </a:rPr>
              <a:t>fn</a:t>
            </a:r>
            <a:r>
              <a:rPr kumimoji="0" lang="en-US" altLang="en-US" sz="1200" b="0" i="0" u="none" strike="noStrike" cap="none" normalizeH="0" baseline="0" dirty="0">
                <a:ln>
                  <a:noFill/>
                </a:ln>
                <a:solidFill>
                  <a:srgbClr val="F8F8F2"/>
                </a:solidFill>
                <a:effectLst/>
                <a:latin typeface="JetBrains Mono"/>
              </a:rPr>
              <a:t>}</a:t>
            </a:r>
            <a:r>
              <a:rPr kumimoji="0" lang="en-US" altLang="en-US" sz="1200" b="0" i="0" u="none" strike="noStrike" cap="none" normalizeH="0" baseline="0" dirty="0">
                <a:ln>
                  <a:noFill/>
                </a:ln>
                <a:solidFill>
                  <a:srgbClr val="F1FA8C"/>
                </a:solidFill>
                <a:effectLst/>
                <a:latin typeface="JetBrains Mono"/>
              </a:rPr>
              <a:t>`</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6272A4"/>
                </a:solidFill>
                <a:effectLst/>
                <a:latin typeface="JetBrains Mono"/>
              </a:rPr>
              <a:t>// delete old files</a:t>
            </a:r>
            <a:br>
              <a:rPr kumimoji="0" lang="en-US" altLang="en-US" sz="1200" b="0" i="1" u="none" strike="noStrike" cap="none" normalizeH="0" baseline="0" dirty="0">
                <a:ln>
                  <a:noFill/>
                </a:ln>
                <a:solidFill>
                  <a:srgbClr val="6272A4"/>
                </a:solidFill>
                <a:effectLst/>
                <a:latin typeface="JetBrains Mono"/>
              </a:rPr>
            </a:br>
            <a:r>
              <a:rPr kumimoji="0" lang="en-US" altLang="en-US" sz="1200" b="0" i="1" u="none" strike="noStrike" cap="none" normalizeH="0" baseline="0" dirty="0">
                <a:ln>
                  <a:noFill/>
                </a:ln>
                <a:solidFill>
                  <a:srgbClr val="6272A4"/>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await </a:t>
            </a:r>
            <a:r>
              <a:rPr kumimoji="0" lang="en-US" altLang="en-US" sz="1200" b="0" i="0" u="none" strike="noStrike" cap="none" normalizeH="0" baseline="0" dirty="0" err="1">
                <a:ln>
                  <a:noFill/>
                </a:ln>
                <a:solidFill>
                  <a:srgbClr val="F8F8F2"/>
                </a:solidFill>
                <a:effectLst/>
                <a:latin typeface="JetBrains Mono"/>
              </a:rPr>
              <a:t>fileUtil.</a:t>
            </a:r>
            <a:r>
              <a:rPr kumimoji="0" lang="en-US" altLang="en-US" sz="1200" b="0" i="0" u="none" strike="noStrike" cap="none" normalizeH="0" baseline="0" dirty="0" err="1">
                <a:ln>
                  <a:noFill/>
                </a:ln>
                <a:solidFill>
                  <a:srgbClr val="50FA7B"/>
                </a:solidFill>
                <a:effectLst/>
                <a:latin typeface="JetBrains Mono"/>
              </a:rPr>
              <a:t>unlinkMany</a:t>
            </a:r>
            <a:r>
              <a:rPr kumimoji="0" lang="en-US" altLang="en-US" sz="1200" b="0" i="0" u="none" strike="noStrike" cap="none" normalizeH="0" baseline="0" dirty="0">
                <a:ln>
                  <a:noFill/>
                </a:ln>
                <a:solidFill>
                  <a:srgbClr val="F8F8F2"/>
                </a:solidFill>
                <a:effectLst/>
                <a:latin typeface="JetBrains Mono"/>
              </a:rPr>
              <a:t>(</a:t>
            </a:r>
            <a:r>
              <a:rPr kumimoji="0" lang="en-US" altLang="en-US" sz="1200" b="0" i="1" u="none" strike="noStrike" cap="none" normalizeH="0" baseline="0" dirty="0" err="1">
                <a:ln>
                  <a:noFill/>
                </a:ln>
                <a:solidFill>
                  <a:srgbClr val="BD93F9"/>
                </a:solidFill>
                <a:effectLst/>
                <a:latin typeface="JetBrains Mono"/>
              </a:rPr>
              <a:t>this</a:t>
            </a:r>
            <a:r>
              <a:rPr kumimoji="0" lang="en-US" altLang="en-US" sz="1200" b="0" i="0" u="none" strike="noStrike" cap="none" normalizeH="0" baseline="0" dirty="0" err="1">
                <a:ln>
                  <a:noFill/>
                </a:ln>
                <a:solidFill>
                  <a:srgbClr val="F8F8F2"/>
                </a:solidFill>
                <a:effectLst/>
                <a:latin typeface="JetBrains Mono"/>
              </a:rPr>
              <a:t>.saved</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6272A4"/>
                </a:solidFill>
                <a:effectLst/>
                <a:latin typeface="JetBrains Mono"/>
              </a:rPr>
              <a:t>// add current file to saved list</a:t>
            </a:r>
            <a:br>
              <a:rPr kumimoji="0" lang="en-US" altLang="en-US" sz="1200" b="0" i="1" u="none" strike="noStrike" cap="none" normalizeH="0" baseline="0" dirty="0">
                <a:ln>
                  <a:noFill/>
                </a:ln>
                <a:solidFill>
                  <a:srgbClr val="6272A4"/>
                </a:solidFill>
                <a:effectLst/>
                <a:latin typeface="JetBrains Mono"/>
              </a:rPr>
            </a:br>
            <a:r>
              <a:rPr kumimoji="0" lang="en-US" altLang="en-US" sz="1200" b="0" i="1" u="none" strike="noStrike" cap="none" normalizeH="0" baseline="0" dirty="0">
                <a:ln>
                  <a:noFill/>
                </a:ln>
                <a:solidFill>
                  <a:srgbClr val="6272A4"/>
                </a:solidFill>
                <a:effectLst/>
                <a:latin typeface="JetBrains Mono"/>
              </a:rPr>
              <a:t>        </a:t>
            </a:r>
            <a:r>
              <a:rPr kumimoji="0" lang="en-US" altLang="en-US" sz="1200" b="0" i="1" u="none" strike="noStrike" cap="none" normalizeH="0" baseline="0" dirty="0" err="1">
                <a:ln>
                  <a:noFill/>
                </a:ln>
                <a:solidFill>
                  <a:srgbClr val="BD93F9"/>
                </a:solidFill>
                <a:effectLst/>
                <a:latin typeface="JetBrains Mono"/>
              </a:rPr>
              <a:t>this</a:t>
            </a:r>
            <a:r>
              <a:rPr kumimoji="0" lang="en-US" altLang="en-US" sz="1200" b="0" i="0" u="none" strike="noStrike" cap="none" normalizeH="0" baseline="0" dirty="0" err="1">
                <a:ln>
                  <a:noFill/>
                </a:ln>
                <a:solidFill>
                  <a:srgbClr val="F8F8F2"/>
                </a:solidFill>
                <a:effectLst/>
                <a:latin typeface="JetBrains Mono"/>
              </a:rPr>
              <a:t>.saved</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F8F8F2"/>
                </a:solidFill>
                <a:effectLst/>
                <a:latin typeface="JetBrains Mono"/>
              </a:rPr>
              <a:t>[{ path</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err="1">
                <a:ln>
                  <a:noFill/>
                </a:ln>
                <a:solidFill>
                  <a:srgbClr val="F8F8F2"/>
                </a:solidFill>
                <a:effectLst/>
                <a:latin typeface="JetBrains Mono"/>
              </a:rPr>
              <a:t>fn</a:t>
            </a: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    </a:t>
            </a:r>
            <a:r>
              <a:rPr kumimoji="0" lang="en-US" altLang="en-US" sz="1200" b="0" i="1" u="none" strike="noStrike" cap="none" normalizeH="0" baseline="0" dirty="0">
                <a:ln>
                  <a:noFill/>
                </a:ln>
                <a:solidFill>
                  <a:srgbClr val="6272A4"/>
                </a:solidFill>
                <a:effectLst/>
                <a:latin typeface="JetBrains Mono"/>
              </a:rPr>
              <a:t>// reset timer</a:t>
            </a:r>
            <a:br>
              <a:rPr kumimoji="0" lang="en-US" altLang="en-US" sz="1200" b="0" i="1" u="none" strike="noStrike" cap="none" normalizeH="0" baseline="0" dirty="0">
                <a:ln>
                  <a:noFill/>
                </a:ln>
                <a:solidFill>
                  <a:srgbClr val="6272A4"/>
                </a:solidFill>
                <a:effectLst/>
                <a:latin typeface="JetBrains Mono"/>
              </a:rPr>
            </a:br>
            <a:r>
              <a:rPr kumimoji="0" lang="en-US" altLang="en-US" sz="1200" b="0" i="1" u="none" strike="noStrike" cap="none" normalizeH="0" baseline="0" dirty="0">
                <a:ln>
                  <a:noFill/>
                </a:ln>
                <a:solidFill>
                  <a:srgbClr val="6272A4"/>
                </a:solidFill>
                <a:effectLst/>
                <a:latin typeface="JetBrains Mono"/>
              </a:rPr>
              <a:t>    </a:t>
            </a:r>
            <a:r>
              <a:rPr kumimoji="0" lang="en-US" altLang="en-US" sz="1200" b="0" i="1" u="none" strike="noStrike" cap="none" normalizeH="0" baseline="0" dirty="0" err="1">
                <a:ln>
                  <a:noFill/>
                </a:ln>
                <a:solidFill>
                  <a:srgbClr val="BD93F9"/>
                </a:solidFill>
                <a:effectLst/>
                <a:latin typeface="JetBrains Mono"/>
              </a:rPr>
              <a:t>this</a:t>
            </a:r>
            <a:r>
              <a:rPr kumimoji="0" lang="en-US" altLang="en-US" sz="1200" b="0" i="0" u="none" strike="noStrike" cap="none" normalizeH="0" baseline="0" dirty="0" err="1">
                <a:ln>
                  <a:noFill/>
                </a:ln>
                <a:solidFill>
                  <a:srgbClr val="F8F8F2"/>
                </a:solidFill>
                <a:effectLst/>
                <a:latin typeface="JetBrains Mono"/>
              </a:rPr>
              <a:t>.saveTimer</a:t>
            </a:r>
            <a:r>
              <a:rPr kumimoji="0" lang="en-US" altLang="en-US" sz="1200" b="0" i="0" u="none" strike="noStrike" cap="none" normalizeH="0" baseline="0" dirty="0">
                <a:ln>
                  <a:noFill/>
                </a:ln>
                <a:solidFill>
                  <a:srgbClr val="F8F8F2"/>
                </a:solidFill>
                <a:effectLst/>
                <a:latin typeface="JetBrains Mono"/>
              </a:rPr>
              <a:t> </a:t>
            </a:r>
            <a:r>
              <a:rPr kumimoji="0" lang="en-US" altLang="en-US" sz="1200" b="0" i="0" u="none" strike="noStrike" cap="none" normalizeH="0" baseline="0" dirty="0">
                <a:ln>
                  <a:noFill/>
                </a:ln>
                <a:solidFill>
                  <a:srgbClr val="FF79C6"/>
                </a:solidFill>
                <a:effectLst/>
                <a:latin typeface="JetBrains Mono"/>
              </a:rPr>
              <a:t>= </a:t>
            </a:r>
            <a:r>
              <a:rPr kumimoji="0" lang="en-US" altLang="en-US" sz="1200" b="0" i="0" u="none" strike="noStrike" cap="none" normalizeH="0" baseline="0" dirty="0">
                <a:ln>
                  <a:noFill/>
                </a:ln>
                <a:solidFill>
                  <a:srgbClr val="BD93F9"/>
                </a:solidFill>
                <a:effectLst/>
                <a:latin typeface="JetBrains Mono"/>
              </a:rPr>
              <a:t>null</a:t>
            </a:r>
            <a:r>
              <a:rPr kumimoji="0" lang="en-US" altLang="en-US" sz="1200" b="0" i="0" u="none" strike="noStrike" cap="none" normalizeH="0" baseline="0" dirty="0">
                <a:ln>
                  <a:noFill/>
                </a:ln>
                <a:solidFill>
                  <a:srgbClr val="F8F8F2"/>
                </a:solidFill>
                <a:effectLst/>
                <a:latin typeface="JetBrains Mono"/>
              </a:rPr>
              <a:t>;</a:t>
            </a:r>
            <a:br>
              <a:rPr kumimoji="0" lang="en-US" altLang="en-US" sz="1200" b="0" i="0" u="none" strike="noStrike" cap="none" normalizeH="0" baseline="0" dirty="0">
                <a:ln>
                  <a:noFill/>
                </a:ln>
                <a:solidFill>
                  <a:srgbClr val="F8F8F2"/>
                </a:solidFill>
                <a:effectLst/>
                <a:latin typeface="JetBrains Mono"/>
              </a:rPr>
            </a:br>
            <a:r>
              <a:rPr kumimoji="0" lang="en-US" altLang="en-US" sz="1200" b="0" i="0" u="none" strike="noStrike" cap="none" normalizeH="0" baseline="0" dirty="0">
                <a:ln>
                  <a:noFill/>
                </a:ln>
                <a:solidFill>
                  <a:srgbClr val="F8F8F2"/>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2905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0F66C-B62F-4120-B803-48FCE007AA0D}"/>
              </a:ext>
            </a:extLst>
          </p:cNvPr>
          <p:cNvSpPr>
            <a:spLocks noGrp="1"/>
          </p:cNvSpPr>
          <p:nvPr>
            <p:ph type="title"/>
          </p:nvPr>
        </p:nvSpPr>
        <p:spPr/>
        <p:txBody>
          <a:bodyPr/>
          <a:lstStyle/>
          <a:p>
            <a:r>
              <a:rPr lang="en-US" dirty="0"/>
              <a:t>Step 3: Test</a:t>
            </a:r>
          </a:p>
        </p:txBody>
      </p:sp>
      <p:sp>
        <p:nvSpPr>
          <p:cNvPr id="3" name="Content Placeholder 2">
            <a:extLst>
              <a:ext uri="{FF2B5EF4-FFF2-40B4-BE49-F238E27FC236}">
                <a16:creationId xmlns:a16="http://schemas.microsoft.com/office/drawing/2014/main" id="{386E31E5-0340-4C01-85E0-3B55047406B7}"/>
              </a:ext>
            </a:extLst>
          </p:cNvPr>
          <p:cNvSpPr>
            <a:spLocks noGrp="1"/>
          </p:cNvSpPr>
          <p:nvPr>
            <p:ph sz="quarter" idx="34"/>
          </p:nvPr>
        </p:nvSpPr>
        <p:spPr/>
        <p:txBody>
          <a:bodyPr/>
          <a:lstStyle/>
          <a:p>
            <a:r>
              <a:rPr lang="en-US" dirty="0"/>
              <a:t>&gt; </a:t>
            </a:r>
            <a:r>
              <a:rPr lang="en-US" dirty="0" err="1"/>
              <a:t>npm</a:t>
            </a:r>
            <a:r>
              <a:rPr lang="en-US" dirty="0"/>
              <a:t> run debug</a:t>
            </a:r>
          </a:p>
          <a:p>
            <a:r>
              <a:rPr lang="en-US" dirty="0"/>
              <a:t>Same test page, run </a:t>
            </a:r>
            <a:r>
              <a:rPr lang="en-US" b="1" dirty="0"/>
              <a:t>ss</a:t>
            </a:r>
          </a:p>
          <a:p>
            <a:endParaRPr lang="en-US" b="1" dirty="0"/>
          </a:p>
        </p:txBody>
      </p:sp>
      <p:pic>
        <p:nvPicPr>
          <p:cNvPr id="4" name="Picture 3">
            <a:extLst>
              <a:ext uri="{FF2B5EF4-FFF2-40B4-BE49-F238E27FC236}">
                <a16:creationId xmlns:a16="http://schemas.microsoft.com/office/drawing/2014/main" id="{EB01AF3D-C811-4F61-BB4D-FC1BB4CEC6DA}"/>
              </a:ext>
            </a:extLst>
          </p:cNvPr>
          <p:cNvPicPr>
            <a:picLocks noChangeAspect="1"/>
          </p:cNvPicPr>
          <p:nvPr/>
        </p:nvPicPr>
        <p:blipFill>
          <a:blip r:embed="rId2"/>
          <a:stretch>
            <a:fillRect/>
          </a:stretch>
        </p:blipFill>
        <p:spPr>
          <a:xfrm>
            <a:off x="1981200" y="2490787"/>
            <a:ext cx="8229600" cy="1876425"/>
          </a:xfrm>
          <a:prstGeom prst="rect">
            <a:avLst/>
          </a:prstGeom>
        </p:spPr>
      </p:pic>
    </p:spTree>
    <p:extLst>
      <p:ext uri="{BB962C8B-B14F-4D97-AF65-F5344CB8AC3E}">
        <p14:creationId xmlns:p14="http://schemas.microsoft.com/office/powerpoint/2010/main" val="3538136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AA45A-362F-4C57-8570-548285DBD4B0}"/>
              </a:ext>
            </a:extLst>
          </p:cNvPr>
          <p:cNvSpPr>
            <a:spLocks noGrp="1"/>
          </p:cNvSpPr>
          <p:nvPr>
            <p:ph type="title"/>
          </p:nvPr>
        </p:nvSpPr>
        <p:spPr/>
        <p:txBody>
          <a:bodyPr/>
          <a:lstStyle/>
          <a:p>
            <a:r>
              <a:rPr lang="en-US" dirty="0"/>
              <a:t>Job DONE?</a:t>
            </a:r>
          </a:p>
        </p:txBody>
      </p:sp>
      <p:sp>
        <p:nvSpPr>
          <p:cNvPr id="3" name="Content Placeholder 2">
            <a:extLst>
              <a:ext uri="{FF2B5EF4-FFF2-40B4-BE49-F238E27FC236}">
                <a16:creationId xmlns:a16="http://schemas.microsoft.com/office/drawing/2014/main" id="{0D3FA62B-71FE-4CB4-9219-A371EC092791}"/>
              </a:ext>
            </a:extLst>
          </p:cNvPr>
          <p:cNvSpPr>
            <a:spLocks noGrp="1"/>
          </p:cNvSpPr>
          <p:nvPr>
            <p:ph sz="quarter" idx="34"/>
          </p:nvPr>
        </p:nvSpPr>
        <p:spPr/>
        <p:txBody>
          <a:bodyPr>
            <a:normAutofit fontScale="85000" lnSpcReduction="20000"/>
          </a:bodyPr>
          <a:lstStyle/>
          <a:p>
            <a:r>
              <a:rPr lang="en-US" dirty="0"/>
              <a:t>The service is simplistic. It retains a total count, but couldn’t be used to determine how many people accessed within a period, such as today or this week</a:t>
            </a:r>
          </a:p>
          <a:p>
            <a:r>
              <a:rPr lang="en-US" dirty="0"/>
              <a:t>A counter for every page is always retained in memory. All OS processes have a memory limit and a busy service would eventually fail.</a:t>
            </a:r>
          </a:p>
          <a:p>
            <a:r>
              <a:rPr lang="en-US" dirty="0"/>
              <a:t>File handling is difficult, and a busy service would need to save many megabytes of data every few seconds. It would be possible to split data into multiple files or only append changed counters, but file handling would become even more complicated.</a:t>
            </a:r>
          </a:p>
          <a:p>
            <a:r>
              <a:rPr lang="en-US" dirty="0"/>
              <a:t>File saving can fail—for example, if disk space runs out or the process halts during a save operation. It may be possible to return to a previous file, but data would be lost.</a:t>
            </a:r>
          </a:p>
          <a:p>
            <a:r>
              <a:rPr lang="en-US" dirty="0"/>
              <a:t>Data is also lost if a counter is updated during a file save operation and the service is stopped soon afterwards!</a:t>
            </a:r>
          </a:p>
        </p:txBody>
      </p:sp>
    </p:spTree>
    <p:extLst>
      <p:ext uri="{BB962C8B-B14F-4D97-AF65-F5344CB8AC3E}">
        <p14:creationId xmlns:p14="http://schemas.microsoft.com/office/powerpoint/2010/main" val="23505224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5C7353-BE55-4DB2-969A-2759C44D0785}"/>
              </a:ext>
            </a:extLst>
          </p:cNvPr>
          <p:cNvSpPr>
            <a:spLocks noGrp="1"/>
          </p:cNvSpPr>
          <p:nvPr>
            <p:ph type="ctrTitle"/>
          </p:nvPr>
        </p:nvSpPr>
        <p:spPr/>
        <p:txBody>
          <a:bodyPr/>
          <a:lstStyle/>
          <a:p>
            <a:pPr algn="ctr"/>
            <a:r>
              <a:rPr lang="en-US" dirty="0"/>
              <a:t>Q&amp;A</a:t>
            </a:r>
          </a:p>
        </p:txBody>
      </p:sp>
    </p:spTree>
    <p:extLst>
      <p:ext uri="{BB962C8B-B14F-4D97-AF65-F5344CB8AC3E}">
        <p14:creationId xmlns:p14="http://schemas.microsoft.com/office/powerpoint/2010/main" val="493975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CE667-7F9C-44B4-A401-75AE62687423}"/>
              </a:ext>
            </a:extLst>
          </p:cNvPr>
          <p:cNvSpPr>
            <a:spLocks noGrp="1"/>
          </p:cNvSpPr>
          <p:nvPr>
            <p:ph type="title"/>
          </p:nvPr>
        </p:nvSpPr>
        <p:spPr/>
        <p:txBody>
          <a:bodyPr/>
          <a:lstStyle/>
          <a:p>
            <a:r>
              <a:rPr lang="en-US" dirty="0"/>
              <a:t>NodeJS interpreter online</a:t>
            </a:r>
          </a:p>
        </p:txBody>
      </p:sp>
      <p:sp>
        <p:nvSpPr>
          <p:cNvPr id="3" name="Content Placeholder 2">
            <a:extLst>
              <a:ext uri="{FF2B5EF4-FFF2-40B4-BE49-F238E27FC236}">
                <a16:creationId xmlns:a16="http://schemas.microsoft.com/office/drawing/2014/main" id="{0B705216-AC40-498E-81D4-5862FFE073D9}"/>
              </a:ext>
            </a:extLst>
          </p:cNvPr>
          <p:cNvSpPr>
            <a:spLocks noGrp="1"/>
          </p:cNvSpPr>
          <p:nvPr>
            <p:ph sz="quarter" idx="34"/>
          </p:nvPr>
        </p:nvSpPr>
        <p:spPr/>
        <p:txBody>
          <a:bodyPr/>
          <a:lstStyle/>
          <a:p>
            <a:r>
              <a:rPr lang="en-US" dirty="0"/>
              <a:t>Link: </a:t>
            </a:r>
            <a:r>
              <a:rPr lang="en-US" dirty="0">
                <a:hlinkClick r:id="rId2"/>
              </a:rPr>
              <a:t>https://repl.it/languages/nodejs</a:t>
            </a:r>
            <a:endParaRPr lang="en-US" dirty="0"/>
          </a:p>
          <a:p>
            <a:pPr marL="0" indent="0">
              <a:buNone/>
            </a:pPr>
            <a:endParaRPr lang="en-US" dirty="0"/>
          </a:p>
        </p:txBody>
      </p:sp>
      <p:pic>
        <p:nvPicPr>
          <p:cNvPr id="4" name="Picture 3">
            <a:extLst>
              <a:ext uri="{FF2B5EF4-FFF2-40B4-BE49-F238E27FC236}">
                <a16:creationId xmlns:a16="http://schemas.microsoft.com/office/drawing/2014/main" id="{822E795B-02C7-42A2-9E89-7E4080C19281}"/>
              </a:ext>
            </a:extLst>
          </p:cNvPr>
          <p:cNvPicPr>
            <a:picLocks noChangeAspect="1"/>
          </p:cNvPicPr>
          <p:nvPr/>
        </p:nvPicPr>
        <p:blipFill>
          <a:blip r:embed="rId3"/>
          <a:stretch>
            <a:fillRect/>
          </a:stretch>
        </p:blipFill>
        <p:spPr>
          <a:xfrm>
            <a:off x="1131903" y="1996710"/>
            <a:ext cx="10613233" cy="3383158"/>
          </a:xfrm>
          <a:prstGeom prst="rect">
            <a:avLst/>
          </a:prstGeom>
        </p:spPr>
      </p:pic>
    </p:spTree>
    <p:extLst>
      <p:ext uri="{BB962C8B-B14F-4D97-AF65-F5344CB8AC3E}">
        <p14:creationId xmlns:p14="http://schemas.microsoft.com/office/powerpoint/2010/main" val="2113017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154E0-3F7C-4C0C-A653-6DCF537A07C9}"/>
              </a:ext>
            </a:extLst>
          </p:cNvPr>
          <p:cNvSpPr>
            <a:spLocks noGrp="1"/>
          </p:cNvSpPr>
          <p:nvPr>
            <p:ph type="title"/>
          </p:nvPr>
        </p:nvSpPr>
        <p:spPr/>
        <p:txBody>
          <a:bodyPr/>
          <a:lstStyle/>
          <a:p>
            <a:r>
              <a:rPr lang="en-US" dirty="0"/>
              <a:t>How Do I install NodeJS?</a:t>
            </a:r>
          </a:p>
        </p:txBody>
      </p:sp>
      <p:sp>
        <p:nvSpPr>
          <p:cNvPr id="3" name="Content Placeholder 2">
            <a:extLst>
              <a:ext uri="{FF2B5EF4-FFF2-40B4-BE49-F238E27FC236}">
                <a16:creationId xmlns:a16="http://schemas.microsoft.com/office/drawing/2014/main" id="{27022D2E-B31B-4BA9-9950-041B3B317F49}"/>
              </a:ext>
            </a:extLst>
          </p:cNvPr>
          <p:cNvSpPr>
            <a:spLocks noGrp="1"/>
          </p:cNvSpPr>
          <p:nvPr>
            <p:ph sz="quarter" idx="34"/>
          </p:nvPr>
        </p:nvSpPr>
        <p:spPr/>
        <p:txBody>
          <a:bodyPr/>
          <a:lstStyle/>
          <a:p>
            <a:r>
              <a:rPr lang="en-US" dirty="0"/>
              <a:t>Install Multiple Versions of Node.js using </a:t>
            </a:r>
            <a:r>
              <a:rPr lang="en-US" dirty="0" err="1"/>
              <a:t>nvm</a:t>
            </a:r>
            <a:endParaRPr lang="en-US" dirty="0"/>
          </a:p>
          <a:p>
            <a:r>
              <a:rPr lang="en-US" dirty="0"/>
              <a:t>Windows</a:t>
            </a:r>
          </a:p>
          <a:p>
            <a:pPr lvl="1"/>
            <a:r>
              <a:rPr lang="en-US" dirty="0"/>
              <a:t>Uninstall any existing versions of Node.js</a:t>
            </a:r>
          </a:p>
          <a:p>
            <a:pPr lvl="1"/>
            <a:r>
              <a:rPr lang="en-US" dirty="0"/>
              <a:t>Delete any existing Node.js installation directories (such as </a:t>
            </a:r>
            <a:r>
              <a:rPr lang="en-US" dirty="0">
                <a:solidFill>
                  <a:srgbClr val="3A3A3A"/>
                </a:solidFill>
                <a:latin typeface="Courier New" panose="02070309020205020404" pitchFamily="49" charset="0"/>
              </a:rPr>
              <a:t>C:\Program Files\</a:t>
            </a:r>
            <a:r>
              <a:rPr lang="en-US" dirty="0" err="1">
                <a:solidFill>
                  <a:srgbClr val="3A3A3A"/>
                </a:solidFill>
                <a:latin typeface="Courier New" panose="02070309020205020404" pitchFamily="49" charset="0"/>
              </a:rPr>
              <a:t>nodejs</a:t>
            </a:r>
            <a:r>
              <a:rPr lang="en-US" dirty="0">
                <a:solidFill>
                  <a:srgbClr val="3A3A3A"/>
                </a:solidFill>
              </a:rPr>
              <a:t>)</a:t>
            </a:r>
            <a:endParaRPr lang="en-US" dirty="0"/>
          </a:p>
          <a:p>
            <a:pPr lvl="1"/>
            <a:r>
              <a:rPr lang="en-US" dirty="0"/>
              <a:t>Delete the existing </a:t>
            </a:r>
            <a:r>
              <a:rPr lang="en-US" dirty="0" err="1"/>
              <a:t>npm</a:t>
            </a:r>
            <a:r>
              <a:rPr lang="en-US" dirty="0"/>
              <a:t> install location (such as </a:t>
            </a:r>
            <a:r>
              <a:rPr lang="en-US" dirty="0">
                <a:solidFill>
                  <a:srgbClr val="3A3A3A"/>
                </a:solidFill>
                <a:latin typeface="Courier New" panose="02070309020205020404" pitchFamily="49" charset="0"/>
              </a:rPr>
              <a:t>C:\Users\&lt;user&gt;\AppData\Roaming\npm</a:t>
            </a:r>
            <a:r>
              <a:rPr lang="en-US" dirty="0">
                <a:solidFill>
                  <a:srgbClr val="3A3A3A"/>
                </a:solidFill>
              </a:rPr>
              <a:t>)</a:t>
            </a:r>
          </a:p>
          <a:p>
            <a:pPr lvl="1"/>
            <a:r>
              <a:rPr lang="en-US" dirty="0"/>
              <a:t>After this, download and run the </a:t>
            </a:r>
            <a:r>
              <a:rPr lang="en-US" dirty="0">
                <a:hlinkClick r:id="rId2"/>
              </a:rPr>
              <a:t>latest stable installer</a:t>
            </a:r>
            <a:r>
              <a:rPr lang="en-US" dirty="0"/>
              <a:t> and you should be good to go!</a:t>
            </a:r>
          </a:p>
          <a:p>
            <a:r>
              <a:rPr lang="en-US" dirty="0"/>
              <a:t>macOS/Linus</a:t>
            </a:r>
          </a:p>
        </p:txBody>
      </p:sp>
    </p:spTree>
    <p:extLst>
      <p:ext uri="{BB962C8B-B14F-4D97-AF65-F5344CB8AC3E}">
        <p14:creationId xmlns:p14="http://schemas.microsoft.com/office/powerpoint/2010/main" val="212294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154E0-3F7C-4C0C-A653-6DCF537A07C9}"/>
              </a:ext>
            </a:extLst>
          </p:cNvPr>
          <p:cNvSpPr>
            <a:spLocks noGrp="1"/>
          </p:cNvSpPr>
          <p:nvPr>
            <p:ph type="title"/>
          </p:nvPr>
        </p:nvSpPr>
        <p:spPr/>
        <p:txBody>
          <a:bodyPr/>
          <a:lstStyle/>
          <a:p>
            <a:r>
              <a:rPr lang="en-US" dirty="0"/>
              <a:t>How Do I install NodeJS? (2)</a:t>
            </a:r>
          </a:p>
        </p:txBody>
      </p:sp>
      <p:sp>
        <p:nvSpPr>
          <p:cNvPr id="3" name="Content Placeholder 2">
            <a:extLst>
              <a:ext uri="{FF2B5EF4-FFF2-40B4-BE49-F238E27FC236}">
                <a16:creationId xmlns:a16="http://schemas.microsoft.com/office/drawing/2014/main" id="{27022D2E-B31B-4BA9-9950-041B3B317F49}"/>
              </a:ext>
            </a:extLst>
          </p:cNvPr>
          <p:cNvSpPr>
            <a:spLocks noGrp="1"/>
          </p:cNvSpPr>
          <p:nvPr>
            <p:ph sz="quarter" idx="34"/>
          </p:nvPr>
        </p:nvSpPr>
        <p:spPr/>
        <p:txBody>
          <a:bodyPr/>
          <a:lstStyle/>
          <a:p>
            <a:r>
              <a:rPr lang="en-US" dirty="0"/>
              <a:t>macOS/Linus</a:t>
            </a:r>
          </a:p>
          <a:p>
            <a:pPr lvl="1"/>
            <a:r>
              <a:rPr lang="en-US" dirty="0"/>
              <a:t>With </a:t>
            </a:r>
            <a:r>
              <a:rPr lang="en-US" dirty="0" err="1">
                <a:solidFill>
                  <a:srgbClr val="576BE3"/>
                </a:solidFill>
              </a:rPr>
              <a:t>cURL</a:t>
            </a:r>
            <a:r>
              <a:rPr lang="en-US" dirty="0">
                <a:solidFill>
                  <a:srgbClr val="576BE3"/>
                </a:solidFill>
              </a:rPr>
              <a:t>:</a:t>
            </a:r>
          </a:p>
          <a:p>
            <a:pPr lvl="1"/>
            <a:endParaRPr lang="en-US" dirty="0">
              <a:solidFill>
                <a:srgbClr val="576BE3"/>
              </a:solidFill>
            </a:endParaRPr>
          </a:p>
          <a:p>
            <a:pPr lvl="1"/>
            <a:r>
              <a:rPr lang="en-US" dirty="0"/>
              <a:t>With </a:t>
            </a:r>
            <a:r>
              <a:rPr lang="en-US" dirty="0" err="1">
                <a:solidFill>
                  <a:srgbClr val="576BE3"/>
                </a:solidFill>
              </a:rPr>
              <a:t>Wget</a:t>
            </a:r>
            <a:r>
              <a:rPr lang="en-US" dirty="0">
                <a:solidFill>
                  <a:srgbClr val="576BE3"/>
                </a:solidFill>
              </a:rPr>
              <a:t>:</a:t>
            </a:r>
          </a:p>
          <a:p>
            <a:pPr lvl="1"/>
            <a:endParaRPr lang="en-US" dirty="0">
              <a:solidFill>
                <a:srgbClr val="576BE3"/>
              </a:solidFill>
            </a:endParaRPr>
          </a:p>
          <a:p>
            <a:pPr lvl="1"/>
            <a:r>
              <a:rPr lang="en-US" dirty="0"/>
              <a:t>This will clone the </a:t>
            </a:r>
            <a:r>
              <a:rPr lang="en-US" dirty="0" err="1"/>
              <a:t>nvm</a:t>
            </a:r>
            <a:r>
              <a:rPr lang="en-US" dirty="0"/>
              <a:t> repository to ~/.</a:t>
            </a:r>
            <a:r>
              <a:rPr lang="en-US" dirty="0" err="1"/>
              <a:t>nvm</a:t>
            </a:r>
            <a:r>
              <a:rPr lang="en-US" dirty="0"/>
              <a:t> and will make the required changes to your bash profile, so that </a:t>
            </a:r>
            <a:r>
              <a:rPr lang="en-US" dirty="0" err="1"/>
              <a:t>nvm</a:t>
            </a:r>
            <a:r>
              <a:rPr lang="en-US" dirty="0"/>
              <a:t> is available from anywhere in your terminal.</a:t>
            </a:r>
            <a:endParaRPr lang="en-US" dirty="0">
              <a:solidFill>
                <a:srgbClr val="576BE3"/>
              </a:solidFill>
            </a:endParaRPr>
          </a:p>
          <a:p>
            <a:pPr lvl="1"/>
            <a:endParaRPr lang="en-US" dirty="0"/>
          </a:p>
        </p:txBody>
      </p:sp>
      <p:sp>
        <p:nvSpPr>
          <p:cNvPr id="4" name="Rectangle 1">
            <a:extLst>
              <a:ext uri="{FF2B5EF4-FFF2-40B4-BE49-F238E27FC236}">
                <a16:creationId xmlns:a16="http://schemas.microsoft.com/office/drawing/2014/main" id="{80CED4B8-9E63-4DC1-B968-6B2FCB8D1BF9}"/>
              </a:ext>
            </a:extLst>
          </p:cNvPr>
          <p:cNvSpPr>
            <a:spLocks noChangeArrowheads="1"/>
          </p:cNvSpPr>
          <p:nvPr/>
        </p:nvSpPr>
        <p:spPr bwMode="auto">
          <a:xfrm>
            <a:off x="1606858" y="2227252"/>
            <a:ext cx="6096000" cy="246221"/>
          </a:xfrm>
          <a:prstGeom prst="rect">
            <a:avLst/>
          </a:prstGeom>
          <a:solidFill>
            <a:srgbClr val="F9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D4A68"/>
                </a:solidFill>
                <a:effectLst/>
                <a:latin typeface="Consolas" panose="020B0609020204030204" pitchFamily="49" charset="0"/>
              </a:rPr>
              <a:t>curl</a:t>
            </a:r>
            <a:r>
              <a:rPr kumimoji="0" lang="en-US" altLang="en-US" sz="1000" b="0" i="0" u="none" strike="noStrike" cap="none" normalizeH="0" baseline="0" dirty="0">
                <a:ln>
                  <a:noFill/>
                </a:ln>
                <a:solidFill>
                  <a:srgbClr val="000000"/>
                </a:solidFill>
                <a:effectLst/>
                <a:latin typeface="Consolas" panose="020B0609020204030204" pitchFamily="49" charset="0"/>
              </a:rPr>
              <a:t> -o- https://raw.githubusercontent.com/creationix/nvm/v0.35.2/install.sh </a:t>
            </a:r>
            <a:r>
              <a:rPr kumimoji="0" lang="en-US" altLang="en-US" sz="1000" b="0" i="0" u="none" strike="noStrike" cap="none" normalizeH="0" baseline="0" dirty="0">
                <a:ln>
                  <a:noFill/>
                </a:ln>
                <a:solidFill>
                  <a:srgbClr val="9A6E3A"/>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bash</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A7CBF5B3-F2AA-4325-8706-8C433D97A6DB}"/>
              </a:ext>
            </a:extLst>
          </p:cNvPr>
          <p:cNvSpPr>
            <a:spLocks noChangeArrowheads="1"/>
          </p:cNvSpPr>
          <p:nvPr/>
        </p:nvSpPr>
        <p:spPr bwMode="auto">
          <a:xfrm>
            <a:off x="1606858" y="3008487"/>
            <a:ext cx="6096000" cy="246221"/>
          </a:xfrm>
          <a:prstGeom prst="rect">
            <a:avLst/>
          </a:prstGeom>
          <a:solidFill>
            <a:srgbClr val="F9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DD4A68"/>
                </a:solidFill>
                <a:effectLst/>
                <a:latin typeface="Consolas" panose="020B0609020204030204" pitchFamily="49" charset="0"/>
              </a:rPr>
              <a:t>wget</a:t>
            </a:r>
            <a:r>
              <a:rPr kumimoji="0" lang="en-US" altLang="en-US" sz="1000" b="0" i="0" u="none" strike="noStrike" cap="none" normalizeH="0" baseline="0">
                <a:ln>
                  <a:noFill/>
                </a:ln>
                <a:solidFill>
                  <a:srgbClr val="000000"/>
                </a:solidFill>
                <a:effectLst/>
                <a:latin typeface="Consolas" panose="020B0609020204030204" pitchFamily="49" charset="0"/>
              </a:rPr>
              <a:t> -qO- https://raw.githubusercontent.com/creationix/nvm/v0.35.2/install.sh </a:t>
            </a:r>
            <a:r>
              <a:rPr kumimoji="0" lang="en-US" altLang="en-US" sz="1000" b="0" i="0" u="none" strike="noStrike" cap="none" normalizeH="0" baseline="0">
                <a:ln>
                  <a:noFill/>
                </a:ln>
                <a:solidFill>
                  <a:srgbClr val="9A6E3A"/>
                </a:solidFill>
                <a:effectLst/>
                <a:latin typeface="Consolas" panose="020B0609020204030204" pitchFamily="49" charset="0"/>
              </a:rPr>
              <a:t>|</a:t>
            </a:r>
            <a:r>
              <a:rPr kumimoji="0" lang="en-US" altLang="en-US" sz="1000" b="0" i="0" u="none" strike="noStrike" cap="none" normalizeH="0" baseline="0">
                <a:ln>
                  <a:noFill/>
                </a:ln>
                <a:solidFill>
                  <a:srgbClr val="000000"/>
                </a:solidFill>
                <a:effectLst/>
                <a:latin typeface="Consolas" panose="020B0609020204030204" pitchFamily="49" charset="0"/>
              </a:rPr>
              <a:t> </a:t>
            </a:r>
            <a:r>
              <a:rPr kumimoji="0" lang="en-US" altLang="en-US" sz="1000" b="0" i="0" u="none" strike="noStrike" cap="none" normalizeH="0" baseline="0">
                <a:ln>
                  <a:noFill/>
                </a:ln>
                <a:solidFill>
                  <a:srgbClr val="DD4A68"/>
                </a:solidFill>
                <a:effectLst/>
                <a:latin typeface="Consolas" panose="020B0609020204030204" pitchFamily="49" charset="0"/>
              </a:rPr>
              <a:t>bash</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665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C51D3-DF87-4657-8163-2E2151F1CF9F}"/>
              </a:ext>
            </a:extLst>
          </p:cNvPr>
          <p:cNvSpPr>
            <a:spLocks noGrp="1"/>
          </p:cNvSpPr>
          <p:nvPr>
            <p:ph type="title"/>
          </p:nvPr>
        </p:nvSpPr>
        <p:spPr/>
        <p:txBody>
          <a:bodyPr/>
          <a:lstStyle/>
          <a:p>
            <a:r>
              <a:rPr lang="en-US" dirty="0"/>
              <a:t>Using </a:t>
            </a:r>
            <a:r>
              <a:rPr lang="en-US" dirty="0" err="1"/>
              <a:t>nvm</a:t>
            </a:r>
            <a:endParaRPr lang="en-US" dirty="0"/>
          </a:p>
        </p:txBody>
      </p:sp>
      <p:sp>
        <p:nvSpPr>
          <p:cNvPr id="3" name="Content Placeholder 2">
            <a:extLst>
              <a:ext uri="{FF2B5EF4-FFF2-40B4-BE49-F238E27FC236}">
                <a16:creationId xmlns:a16="http://schemas.microsoft.com/office/drawing/2014/main" id="{3D67846F-AB1D-40CC-8F2A-A7380643CD23}"/>
              </a:ext>
            </a:extLst>
          </p:cNvPr>
          <p:cNvSpPr>
            <a:spLocks noGrp="1"/>
          </p:cNvSpPr>
          <p:nvPr>
            <p:ph sz="quarter" idx="34"/>
          </p:nvPr>
        </p:nvSpPr>
        <p:spPr/>
        <p:txBody>
          <a:bodyPr/>
          <a:lstStyle/>
          <a:p>
            <a:r>
              <a:rPr lang="en-US" dirty="0"/>
              <a:t>Install node version</a:t>
            </a:r>
          </a:p>
          <a:p>
            <a:endParaRPr lang="en-US" dirty="0"/>
          </a:p>
          <a:p>
            <a:r>
              <a:rPr lang="en-US" dirty="0"/>
              <a:t>List all node installed</a:t>
            </a:r>
          </a:p>
          <a:p>
            <a:endParaRPr lang="en-US" dirty="0"/>
          </a:p>
          <a:p>
            <a:endParaRPr lang="en-US" dirty="0"/>
          </a:p>
          <a:p>
            <a:r>
              <a:rPr lang="en-US" dirty="0"/>
              <a:t>Use specific node version</a:t>
            </a:r>
          </a:p>
          <a:p>
            <a:endParaRPr lang="en-US" dirty="0"/>
          </a:p>
          <a:p>
            <a:r>
              <a:rPr lang="en-US" dirty="0"/>
              <a:t>Check it</a:t>
            </a:r>
          </a:p>
          <a:p>
            <a:endParaRPr lang="en-US" dirty="0"/>
          </a:p>
          <a:p>
            <a:endParaRPr lang="en-US" dirty="0"/>
          </a:p>
          <a:p>
            <a:endParaRPr lang="en-US" dirty="0"/>
          </a:p>
        </p:txBody>
      </p:sp>
      <p:sp>
        <p:nvSpPr>
          <p:cNvPr id="4" name="Rectangle 1">
            <a:extLst>
              <a:ext uri="{FF2B5EF4-FFF2-40B4-BE49-F238E27FC236}">
                <a16:creationId xmlns:a16="http://schemas.microsoft.com/office/drawing/2014/main" id="{84398083-87F1-452E-88A1-851C3F771CBF}"/>
              </a:ext>
            </a:extLst>
          </p:cNvPr>
          <p:cNvSpPr>
            <a:spLocks noChangeArrowheads="1"/>
          </p:cNvSpPr>
          <p:nvPr/>
        </p:nvSpPr>
        <p:spPr bwMode="auto">
          <a:xfrm>
            <a:off x="1154097" y="1944865"/>
            <a:ext cx="9676660" cy="247919"/>
          </a:xfrm>
          <a:prstGeom prst="rect">
            <a:avLst/>
          </a:prstGeom>
          <a:solidFill>
            <a:srgbClr val="F9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Consolas" panose="020B0609020204030204" pitchFamily="49" charset="0"/>
              </a:rPr>
              <a:t>nvm</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install</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0055"/>
                </a:solidFill>
                <a:effectLst/>
                <a:latin typeface="Consolas" panose="020B0609020204030204" pitchFamily="49" charset="0"/>
              </a:rPr>
              <a:t>12.16</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1">
            <a:extLst>
              <a:ext uri="{FF2B5EF4-FFF2-40B4-BE49-F238E27FC236}">
                <a16:creationId xmlns:a16="http://schemas.microsoft.com/office/drawing/2014/main" id="{6217AFF3-9900-4B90-AC30-DCCF27A3D77A}"/>
              </a:ext>
            </a:extLst>
          </p:cNvPr>
          <p:cNvSpPr>
            <a:spLocks noChangeArrowheads="1"/>
          </p:cNvSpPr>
          <p:nvPr/>
        </p:nvSpPr>
        <p:spPr bwMode="auto">
          <a:xfrm>
            <a:off x="1154097" y="2896256"/>
            <a:ext cx="9676660" cy="247919"/>
          </a:xfrm>
          <a:prstGeom prst="rect">
            <a:avLst/>
          </a:prstGeom>
          <a:solidFill>
            <a:srgbClr val="F9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Consolas" panose="020B0609020204030204" pitchFamily="49" charset="0"/>
              </a:rPr>
              <a:t>nvm</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ls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FCFC03C1-7D6D-4E84-9459-B87956050FF9}"/>
              </a:ext>
            </a:extLst>
          </p:cNvPr>
          <p:cNvPicPr>
            <a:picLocks noChangeAspect="1"/>
          </p:cNvPicPr>
          <p:nvPr/>
        </p:nvPicPr>
        <p:blipFill>
          <a:blip r:embed="rId2"/>
          <a:stretch>
            <a:fillRect/>
          </a:stretch>
        </p:blipFill>
        <p:spPr>
          <a:xfrm>
            <a:off x="1154097" y="3138257"/>
            <a:ext cx="4267200" cy="723900"/>
          </a:xfrm>
          <a:prstGeom prst="rect">
            <a:avLst/>
          </a:prstGeom>
        </p:spPr>
      </p:pic>
      <p:sp>
        <p:nvSpPr>
          <p:cNvPr id="7" name="Rectangle 1">
            <a:extLst>
              <a:ext uri="{FF2B5EF4-FFF2-40B4-BE49-F238E27FC236}">
                <a16:creationId xmlns:a16="http://schemas.microsoft.com/office/drawing/2014/main" id="{E2E72E70-AD10-4D10-8DE4-3054B3B06CBF}"/>
              </a:ext>
            </a:extLst>
          </p:cNvPr>
          <p:cNvSpPr>
            <a:spLocks noChangeArrowheads="1"/>
          </p:cNvSpPr>
          <p:nvPr/>
        </p:nvSpPr>
        <p:spPr bwMode="auto">
          <a:xfrm>
            <a:off x="1154097" y="4470577"/>
            <a:ext cx="9676660" cy="246221"/>
          </a:xfrm>
          <a:prstGeom prst="rect">
            <a:avLst/>
          </a:prstGeom>
          <a:solidFill>
            <a:srgbClr val="F9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000" b="0" i="0" u="none" strike="noStrike" cap="none" normalizeH="0" baseline="0" dirty="0" err="1">
                <a:ln>
                  <a:noFill/>
                </a:ln>
                <a:solidFill>
                  <a:srgbClr val="000000"/>
                </a:solidFill>
                <a:effectLst/>
                <a:latin typeface="Consolas" panose="020B0609020204030204" pitchFamily="49" charset="0"/>
              </a:rPr>
              <a:t>nvm</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use </a:t>
            </a:r>
            <a:r>
              <a:rPr lang="en-US" altLang="en-US" sz="1000" dirty="0">
                <a:solidFill>
                  <a:srgbClr val="990055"/>
                </a:solidFill>
                <a:latin typeface="Consolas" panose="020B0609020204030204" pitchFamily="49" charset="0"/>
              </a:rPr>
              <a:t>12.16</a:t>
            </a:r>
            <a:r>
              <a:rPr lang="en-US" altLang="en-US" sz="800" dirty="0">
                <a:solidFill>
                  <a:srgbClr val="990055"/>
                </a:solidFill>
                <a:latin typeface="Consolas" panose="020B0609020204030204" pitchFamily="49" charset="0"/>
              </a:rPr>
              <a:t>.2</a:t>
            </a:r>
            <a:r>
              <a:rPr kumimoji="0" lang="en-US" altLang="en-US" sz="1000" b="0" i="0" u="none" strike="noStrike" cap="none" normalizeH="0" baseline="0" dirty="0">
                <a:ln>
                  <a:noFill/>
                </a:ln>
                <a:solidFill>
                  <a:srgbClr val="DD4A68"/>
                </a:solidFill>
                <a:effectLst/>
                <a:latin typeface="Consolas" panose="020B06090202040302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F1813DE2-62AA-480E-BC99-F25E40705FA2}"/>
              </a:ext>
            </a:extLst>
          </p:cNvPr>
          <p:cNvSpPr>
            <a:spLocks noChangeArrowheads="1"/>
          </p:cNvSpPr>
          <p:nvPr/>
        </p:nvSpPr>
        <p:spPr bwMode="auto">
          <a:xfrm>
            <a:off x="1154097" y="5422148"/>
            <a:ext cx="9676660" cy="400110"/>
          </a:xfrm>
          <a:prstGeom prst="rect">
            <a:avLst/>
          </a:prstGeom>
          <a:solidFill>
            <a:srgbClr val="F9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000" b="0" i="0" u="none" strike="noStrike" cap="none" normalizeH="0" baseline="0" dirty="0">
                <a:ln>
                  <a:noFill/>
                </a:ln>
                <a:solidFill>
                  <a:srgbClr val="000000"/>
                </a:solidFill>
                <a:effectLst/>
                <a:latin typeface="Consolas" panose="020B0609020204030204" pitchFamily="49" charset="0"/>
              </a:rPr>
              <a:t>node –v</a:t>
            </a:r>
            <a:br>
              <a:rPr kumimoji="0" lang="en-US" altLang="en-US" sz="1000" b="0" i="0" u="none" strike="noStrike" cap="none" normalizeH="0" baseline="0" dirty="0">
                <a:ln>
                  <a:noFill/>
                </a:ln>
                <a:solidFill>
                  <a:srgbClr val="000000"/>
                </a:solidFill>
                <a:effectLst/>
                <a:latin typeface="Consolas" panose="020B0609020204030204" pitchFamily="49" charset="0"/>
              </a:rPr>
            </a:br>
            <a:r>
              <a:rPr kumimoji="0" lang="en-US" altLang="en-US" sz="1000" b="0" i="0" u="none" strike="noStrike" cap="none" normalizeH="0" baseline="0" dirty="0" err="1">
                <a:ln>
                  <a:noFill/>
                </a:ln>
                <a:solidFill>
                  <a:srgbClr val="000000"/>
                </a:solidFill>
                <a:effectLst/>
                <a:latin typeface="Consolas" panose="020B0609020204030204" pitchFamily="49" charset="0"/>
              </a:rPr>
              <a:t>npm</a:t>
            </a:r>
            <a:r>
              <a:rPr kumimoji="0" lang="en-US" altLang="en-US" sz="1000" b="0" i="0" u="none" strike="noStrike" cap="none" normalizeH="0" baseline="0" dirty="0">
                <a:ln>
                  <a:noFill/>
                </a:ln>
                <a:solidFill>
                  <a:srgbClr val="000000"/>
                </a:solidFill>
                <a:effectLst/>
                <a:latin typeface="Consolas" panose="020B0609020204030204" pitchFamily="49" charset="0"/>
              </a:rPr>
              <a:t> -v</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253115"/>
      </p:ext>
    </p:extLst>
  </p:cSld>
  <p:clrMapOvr>
    <a:masterClrMapping/>
  </p:clrMapOvr>
</p:sld>
</file>

<file path=ppt/theme/theme1.xml><?xml version="1.0" encoding="utf-8"?>
<a:theme xmlns:a="http://schemas.openxmlformats.org/drawingml/2006/main" name="NashTech-presentation">
  <a:themeElements>
    <a:clrScheme name="Custom 1">
      <a:dk1>
        <a:srgbClr val="323232"/>
      </a:dk1>
      <a:lt1>
        <a:srgbClr val="FFFFFF"/>
      </a:lt1>
      <a:dk2>
        <a:srgbClr val="691F79"/>
      </a:dk2>
      <a:lt2>
        <a:srgbClr val="F26E32"/>
      </a:lt2>
      <a:accent1>
        <a:srgbClr val="EBEBEB"/>
      </a:accent1>
      <a:accent2>
        <a:srgbClr val="576BE3"/>
      </a:accent2>
      <a:accent3>
        <a:srgbClr val="576BE3"/>
      </a:accent3>
      <a:accent4>
        <a:srgbClr val="E30613"/>
      </a:accent4>
      <a:accent5>
        <a:srgbClr val="E0077E"/>
      </a:accent5>
      <a:accent6>
        <a:srgbClr val="F3AD33"/>
      </a:accent6>
      <a:hlink>
        <a:srgbClr val="E30613"/>
      </a:hlink>
      <a:folHlink>
        <a:srgbClr val="6F717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F39A2E5-4B0D-F24D-B7DB-A2301A788F2B}" vid="{43B8FCC5-05D1-1645-A906-3A73D6C18B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0E9CFEE594339479D83CCD149D247E4" ma:contentTypeVersion="13" ma:contentTypeDescription="Create a new document." ma:contentTypeScope="" ma:versionID="d8e43758effbb9203292c4a056469b13">
  <xsd:schema xmlns:xsd="http://www.w3.org/2001/XMLSchema" xmlns:xs="http://www.w3.org/2001/XMLSchema" xmlns:p="http://schemas.microsoft.com/office/2006/metadata/properties" xmlns:ns1="http://schemas.microsoft.com/sharepoint/v3" xmlns:ns2="56ab9554-5316-4a60-82cf-ec0d3d01c713" xmlns:ns3="140670e8-552e-4ed4-90a8-2e1fc7c78fb9" targetNamespace="http://schemas.microsoft.com/office/2006/metadata/properties" ma:root="true" ma:fieldsID="b5c77f0b17d61880372cc43ef40840bc" ns1:_="" ns2:_="" ns3:_="">
    <xsd:import namespace="http://schemas.microsoft.com/sharepoint/v3"/>
    <xsd:import namespace="56ab9554-5316-4a60-82cf-ec0d3d01c713"/>
    <xsd:import namespace="140670e8-552e-4ed4-90a8-2e1fc7c78fb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3:SharedWithUsers" minOccurs="0"/>
                <xsd:element ref="ns3:SharedWithDetails" minOccurs="0"/>
                <xsd:element ref="ns1:_ip_UnifiedCompliancePolicyProperties" minOccurs="0"/>
                <xsd:element ref="ns1:_ip_UnifiedCompliancePolicyUIAction" minOccurs="0"/>
                <xsd:element ref="ns2:MediaServiceGenerationTime" minOccurs="0"/>
                <xsd:element ref="ns2:MediaServiceEventHashCode"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ab9554-5316-4a60-82cf-ec0d3d01c7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_Flow_SignoffStatus" ma:index="20"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0670e8-552e-4ed4-90a8-2e1fc7c78fb9"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_Flow_SignoffStatus xmlns="56ab9554-5316-4a60-82cf-ec0d3d01c713" xsi:nil="true"/>
  </documentManagement>
</p:properties>
</file>

<file path=customXml/itemProps1.xml><?xml version="1.0" encoding="utf-8"?>
<ds:datastoreItem xmlns:ds="http://schemas.openxmlformats.org/officeDocument/2006/customXml" ds:itemID="{F919276A-3D42-45D5-B57B-67CFD19FD6DD}">
  <ds:schemaRefs>
    <ds:schemaRef ds:uri="http://schemas.microsoft.com/sharepoint/v3/contenttype/forms"/>
  </ds:schemaRefs>
</ds:datastoreItem>
</file>

<file path=customXml/itemProps2.xml><?xml version="1.0" encoding="utf-8"?>
<ds:datastoreItem xmlns:ds="http://schemas.openxmlformats.org/officeDocument/2006/customXml" ds:itemID="{8397BA68-0B85-4277-B305-B698FCB3A0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ab9554-5316-4a60-82cf-ec0d3d01c713"/>
    <ds:schemaRef ds:uri="140670e8-552e-4ed4-90a8-2e1fc7c78f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6C3307-F054-4959-9144-4D96D0E24931}">
  <ds:schemaRefs>
    <ds:schemaRef ds:uri="http://schemas.microsoft.com/office/2006/metadata/properties"/>
    <ds:schemaRef ds:uri="http://schemas.microsoft.com/office/infopath/2007/PartnerControls"/>
    <ds:schemaRef ds:uri="http://schemas.microsoft.com/sharepoint/v3"/>
    <ds:schemaRef ds:uri="56ab9554-5316-4a60-82cf-ec0d3d01c713"/>
  </ds:schemaRefs>
</ds:datastoreItem>
</file>

<file path=docProps/app.xml><?xml version="1.0" encoding="utf-8"?>
<Properties xmlns="http://schemas.openxmlformats.org/officeDocument/2006/extended-properties" xmlns:vt="http://schemas.openxmlformats.org/officeDocument/2006/docPropsVTypes">
  <Template>HNVN_TR_coursecode_CourseName_Presentation</Template>
  <TotalTime>2238</TotalTime>
  <Words>4799</Words>
  <Application>Microsoft Macintosh PowerPoint</Application>
  <PresentationFormat>Widescreen</PresentationFormat>
  <Paragraphs>348</Paragraphs>
  <Slides>53</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53</vt:i4>
      </vt:variant>
    </vt:vector>
  </HeadingPairs>
  <TitlesOfParts>
    <vt:vector size="63" baseType="lpstr">
      <vt:lpstr>Arial</vt:lpstr>
      <vt:lpstr>Calibri</vt:lpstr>
      <vt:lpstr>Consolas</vt:lpstr>
      <vt:lpstr>Courier New</vt:lpstr>
      <vt:lpstr>Droid Sans Mono</vt:lpstr>
      <vt:lpstr>Helvetica</vt:lpstr>
      <vt:lpstr>JetBrains Mono</vt:lpstr>
      <vt:lpstr>LucidaGrande</vt:lpstr>
      <vt:lpstr>Wingdings</vt:lpstr>
      <vt:lpstr>NashTech-presentation</vt:lpstr>
      <vt:lpstr>NodeJS Fundamental (session 1)</vt:lpstr>
      <vt:lpstr>Agenda</vt:lpstr>
      <vt:lpstr>What Is Node?</vt:lpstr>
      <vt:lpstr>What Is Node.js?</vt:lpstr>
      <vt:lpstr>Introduce</vt:lpstr>
      <vt:lpstr>NodeJS interpreter online</vt:lpstr>
      <vt:lpstr>How Do I install NodeJS?</vt:lpstr>
      <vt:lpstr>How Do I install NodeJS? (2)</vt:lpstr>
      <vt:lpstr>Using nvm</vt:lpstr>
      <vt:lpstr>When Should I Use It?</vt:lpstr>
      <vt:lpstr>When Should I Use It?</vt:lpstr>
      <vt:lpstr>Run JavaScript on the Server</vt:lpstr>
      <vt:lpstr>Execution Model</vt:lpstr>
      <vt:lpstr>PowerPoint Presentation</vt:lpstr>
      <vt:lpstr>Node.js is single-threaded</vt:lpstr>
      <vt:lpstr>Node.js is single-threaded (2)</vt:lpstr>
      <vt:lpstr>Code run-time</vt:lpstr>
      <vt:lpstr>Hello World – Server version</vt:lpstr>
      <vt:lpstr>What kind of Apps is Node.js is suited to?</vt:lpstr>
      <vt:lpstr>Other Uses of Node</vt:lpstr>
      <vt:lpstr>Build a Simple Page Counter Service with Node.js </vt:lpstr>
      <vt:lpstr>Build a Simple Page</vt:lpstr>
      <vt:lpstr>Prerequisites</vt:lpstr>
      <vt:lpstr>PowerPoint Presentation</vt:lpstr>
      <vt:lpstr>Step 0: Source Control</vt:lpstr>
      <vt:lpstr>Step 1: Initialization</vt:lpstr>
      <vt:lpstr>Step 2: Main file (index.js)</vt:lpstr>
      <vt:lpstr>Step 3: Additional Modules</vt:lpstr>
      <vt:lpstr>Step 3: Additional Modules (2)</vt:lpstr>
      <vt:lpstr>Step 3: Additional Modules (3)</vt:lpstr>
      <vt:lpstr>Step 3: Additional Modules (4)</vt:lpstr>
      <vt:lpstr>Step 4: Test page</vt:lpstr>
      <vt:lpstr>Step 4: Test page (2)</vt:lpstr>
      <vt:lpstr>PowerPoint Presentation</vt:lpstr>
      <vt:lpstr>File Storage</vt:lpstr>
      <vt:lpstr>Node.js File System API</vt:lpstr>
      <vt:lpstr>File system with sync</vt:lpstr>
      <vt:lpstr>Promisify with file system function</vt:lpstr>
      <vt:lpstr>Promisify with file system function (2)</vt:lpstr>
      <vt:lpstr>Step 1: File utilities</vt:lpstr>
      <vt:lpstr>Step 1: File utilities (2)</vt:lpstr>
      <vt:lpstr>Step 1: File utilities (3)</vt:lpstr>
      <vt:lpstr>Step 1: File utilities (4)</vt:lpstr>
      <vt:lpstr>Step 1: File utilities (5)</vt:lpstr>
      <vt:lpstr>Step 1: File utilities (6)</vt:lpstr>
      <vt:lpstr>Step 1: File utilities (7)</vt:lpstr>
      <vt:lpstr>Step 2: Modify lib/pagehit.js</vt:lpstr>
      <vt:lpstr>Step 2: Modify lib/pagehit.js (2)</vt:lpstr>
      <vt:lpstr>Step 2: Modify lib/pagehit.js (3)</vt:lpstr>
      <vt:lpstr>Step 2: Modify lib/pagehit.js (4)</vt:lpstr>
      <vt:lpstr>Step 3: Test</vt:lpstr>
      <vt:lpstr>Job DONE?</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Minh Tran</dc:creator>
  <cp:lastModifiedBy>Minh Tran</cp:lastModifiedBy>
  <cp:revision>316</cp:revision>
  <dcterms:created xsi:type="dcterms:W3CDTF">2020-05-06T10:17:14Z</dcterms:created>
  <dcterms:modified xsi:type="dcterms:W3CDTF">2022-05-18T17:10:01Z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0x01010070E9CFEE594339479D83CCD149D247E4</vt:lpwstr>
  </property>
  <property fmtid="{D5CDD505-2E9C-101B-9397-08002B2CF9AE}" pid="3" name="Order">
    <vt:r8>2154200</vt:r8>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ies>
</file>